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handoutMasterIdLst>
    <p:handoutMasterId r:id="rId27"/>
  </p:handoutMasterIdLst>
  <p:sldIdLst>
    <p:sldId id="355" r:id="rId5"/>
    <p:sldId id="277" r:id="rId6"/>
    <p:sldId id="394" r:id="rId7"/>
    <p:sldId id="393" r:id="rId8"/>
    <p:sldId id="319" r:id="rId9"/>
    <p:sldId id="368" r:id="rId10"/>
    <p:sldId id="369" r:id="rId11"/>
    <p:sldId id="387" r:id="rId12"/>
    <p:sldId id="375" r:id="rId13"/>
    <p:sldId id="377" r:id="rId14"/>
    <p:sldId id="378" r:id="rId15"/>
    <p:sldId id="362" r:id="rId16"/>
    <p:sldId id="388" r:id="rId17"/>
    <p:sldId id="366" r:id="rId18"/>
    <p:sldId id="380" r:id="rId19"/>
    <p:sldId id="372" r:id="rId20"/>
    <p:sldId id="382" r:id="rId21"/>
    <p:sldId id="391" r:id="rId22"/>
    <p:sldId id="395" r:id="rId23"/>
    <p:sldId id="396" r:id="rId24"/>
    <p:sldId id="359" r:id="rId25"/>
  </p:sldIdLst>
  <p:sldSz cx="12192000" cy="6858000"/>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ng eric" initials="pe" lastIdx="1" clrIdx="0">
    <p:extLst/>
  </p:cmAuthor>
  <p:cmAuthor id="2" name="NG, Yuen Ni Virginea [CO]" initials="NYNV[" lastIdx="8" clrIdx="1">
    <p:extLst/>
  </p:cmAuthor>
  <p:cmAuthor id="3" name="Eva" initials="" lastIdx="0" clrIdx="2"/>
  <p:cmAuthor id="4" name="CHIU, Chung Yeung [ECE]" initials="CCY[" lastIdx="1" clrIdx="3">
    <p:extLst>
      <p:ext uri="{19B8F6BF-5375-455C-9EA6-DF929625EA0E}">
        <p15:presenceInfo xmlns:p15="http://schemas.microsoft.com/office/powerpoint/2012/main" userId="S-1-5-21-362188173-1902112676-2242252349-10924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FF896"/>
    <a:srgbClr val="EBEBEB"/>
    <a:srgbClr val="FFFFFF"/>
    <a:srgbClr val="9167C2"/>
    <a:srgbClr val="EB7C76"/>
    <a:srgbClr val="DA465C"/>
    <a:srgbClr val="521B93"/>
    <a:srgbClr val="7C57A6"/>
    <a:srgbClr val="904E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80632" autoAdjust="0"/>
  </p:normalViewPr>
  <p:slideViewPr>
    <p:cSldViewPr snapToGrid="0">
      <p:cViewPr varScale="1">
        <p:scale>
          <a:sx n="89" d="100"/>
          <a:sy n="89" d="100"/>
        </p:scale>
        <p:origin x="624" y="90"/>
      </p:cViewPr>
      <p:guideLst>
        <p:guide orient="horz" pos="2160"/>
        <p:guide pos="3840"/>
      </p:guideLst>
    </p:cSldViewPr>
  </p:slideViewPr>
  <p:notesTextViewPr>
    <p:cViewPr>
      <p:scale>
        <a:sx n="25" d="100"/>
        <a:sy n="25" d="100"/>
      </p:scale>
      <p:origin x="0" y="0"/>
    </p:cViewPr>
  </p:notesTextViewPr>
  <p:sorterViewPr>
    <p:cViewPr>
      <p:scale>
        <a:sx n="75" d="100"/>
        <a:sy n="75" d="100"/>
      </p:scale>
      <p:origin x="0" y="0"/>
    </p:cViewPr>
  </p:sorterViewPr>
  <p:notesViewPr>
    <p:cSldViewPr snapToGrid="0">
      <p:cViewPr varScale="1">
        <p:scale>
          <a:sx n="88" d="100"/>
          <a:sy n="88" d="100"/>
        </p:scale>
        <p:origin x="2680"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U, Chung Yeung [ECE]" userId="d37f72eb-ae77-4afa-bab5-327590b42b25" providerId="ADAL" clId="{7A52BAA3-8E15-4003-A821-2198C44FF6EA}"/>
    <pc:docChg chg="modSld">
      <pc:chgData name="CHIU, Chung Yeung [ECE]" userId="d37f72eb-ae77-4afa-bab5-327590b42b25" providerId="ADAL" clId="{7A52BAA3-8E15-4003-A821-2198C44FF6EA}" dt="2021-08-24T01:23:20.358" v="0" actId="108"/>
      <pc:docMkLst>
        <pc:docMk/>
      </pc:docMkLst>
      <pc:sldChg chg="modSp">
        <pc:chgData name="CHIU, Chung Yeung [ECE]" userId="d37f72eb-ae77-4afa-bab5-327590b42b25" providerId="ADAL" clId="{7A52BAA3-8E15-4003-A821-2198C44FF6EA}" dt="2021-08-24T01:23:20.358" v="0" actId="108"/>
        <pc:sldMkLst>
          <pc:docMk/>
          <pc:sldMk cId="4067103937" sldId="355"/>
        </pc:sldMkLst>
        <pc:spChg chg="mod">
          <ac:chgData name="CHIU, Chung Yeung [ECE]" userId="d37f72eb-ae77-4afa-bab5-327590b42b25" providerId="ADAL" clId="{7A52BAA3-8E15-4003-A821-2198C44FF6EA}" dt="2021-08-24T01:23:20.358" v="0" actId="108"/>
          <ac:spMkLst>
            <pc:docMk/>
            <pc:sldMk cId="4067103937" sldId="355"/>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ysw\Desktop\iwork\&#23478;&#38263;&#32972;&#26223;\about%20paren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ysw\Desktop\charts\Q10&#21103;&#2641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ysw\Desktop\charts\Q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ysw\Desktop\charts\Q5-q7.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ysw\Desktop\charts\Q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ysw\Desktop\charts\Q8.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ysw\Desktop\charts\Q9.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ysw\Desktop\charts\Q10.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Users\ysw\Desktop\iwork\&#23478;&#38263;&#32972;&#26223;\about%20paren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ysw\Desktop\iwork\&#23478;&#38263;&#32972;&#26223;\about%20paren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ysw\Desktop\iwork\&#23478;&#38263;&#32972;&#26223;\about%20paren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ysw\Desktop\charts\Q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ysw\Desktop\charts\Q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ysw\Desktop\charts\Q4%20reason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ysw\Desktop\charts\1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ysw\Desktop\charts\Q14.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r>
              <a:rPr lang="zh-TW" sz="2800" b="1"/>
              <a:t>家長性別</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endParaRPr lang="en-US"/>
        </a:p>
      </c:txPr>
    </c:title>
    <c:autoTitleDeleted val="0"/>
    <c:plotArea>
      <c:layout/>
      <c:pieChart>
        <c:varyColors val="1"/>
        <c:ser>
          <c:idx val="0"/>
          <c:order val="0"/>
          <c:spPr>
            <a:solidFill>
              <a:schemeClr val="accent2">
                <a:lumMod val="60000"/>
                <a:lumOff val="40000"/>
              </a:schemeClr>
            </a:solidFill>
          </c:spPr>
          <c:dPt>
            <c:idx val="0"/>
            <c:bubble3D val="0"/>
            <c:spPr>
              <a:solidFill>
                <a:srgbClr val="9F595F"/>
              </a:solidFill>
              <a:ln w="19050">
                <a:solidFill>
                  <a:schemeClr val="lt1"/>
                </a:solidFill>
              </a:ln>
              <a:effectLst/>
            </c:spPr>
            <c:extLst>
              <c:ext xmlns:c16="http://schemas.microsoft.com/office/drawing/2014/chart" uri="{C3380CC4-5D6E-409C-BE32-E72D297353CC}">
                <c16:uniqueId val="{00000001-07B6-EA49-975B-7833F59A55E5}"/>
              </c:ext>
            </c:extLst>
          </c:dPt>
          <c:dPt>
            <c:idx val="1"/>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3-07B6-EA49-975B-7833F59A55E5}"/>
              </c:ext>
            </c:extLst>
          </c:dPt>
          <c:dLbls>
            <c:spPr>
              <a:noFill/>
              <a:ln>
                <a:noFill/>
              </a:ln>
              <a:effectLst/>
            </c:spPr>
            <c:txPr>
              <a:bodyPr rot="0" spcFirstLastPara="1" vertOverflow="clip" horzOverflow="clip" vert="horz" wrap="square" lIns="36576" tIns="18288" rIns="36576" bIns="18288" anchor="ctr" anchorCtr="1">
                <a:spAutoFit/>
              </a:bodyPr>
              <a:lstStyle/>
              <a:p>
                <a:pPr>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工作表1!$A$2:$A$3</c:f>
              <c:strCache>
                <c:ptCount val="2"/>
                <c:pt idx="0">
                  <c:v>母親</c:v>
                </c:pt>
                <c:pt idx="1">
                  <c:v>父親</c:v>
                </c:pt>
              </c:strCache>
            </c:strRef>
          </c:cat>
          <c:val>
            <c:numRef>
              <c:f>工作表1!$B$2:$B$3</c:f>
              <c:numCache>
                <c:formatCode>0.0%</c:formatCode>
                <c:ptCount val="2"/>
                <c:pt idx="0">
                  <c:v>0.878</c:v>
                </c:pt>
                <c:pt idx="1">
                  <c:v>0.122</c:v>
                </c:pt>
              </c:numCache>
            </c:numRef>
          </c:val>
          <c:extLst>
            <c:ext xmlns:c16="http://schemas.microsoft.com/office/drawing/2014/chart" uri="{C3380CC4-5D6E-409C-BE32-E72D297353CC}">
              <c16:uniqueId val="{00000004-07B6-EA49-975B-7833F59A55E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j-ea"/>
          <a:ea typeface="+mj-ea"/>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5"/>
              <c:tx>
                <c:rich>
                  <a:bodyPr/>
                  <a:lstStyle/>
                  <a:p>
                    <a:r>
                      <a:rPr lang="en-US"/>
                      <a:t>26.4%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40-4794-A6E9-A6D54849E0E5}"/>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j-ea"/>
                    <a:ea typeface="+mj-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工作表1!$A$2:$A$8</c:f>
              <c:strCache>
                <c:ptCount val="7"/>
                <c:pt idx="0">
                  <c:v>過分擔心</c:v>
                </c:pt>
                <c:pt idx="1">
                  <c:v>煩躁不安</c:v>
                </c:pt>
                <c:pt idx="2">
                  <c:v>難以入睡</c:v>
                </c:pt>
                <c:pt idx="3">
                  <c:v>易感疲倦</c:v>
                </c:pt>
                <c:pt idx="4">
                  <c:v>肌肉崩緊</c:v>
                </c:pt>
                <c:pt idx="5">
                  <c:v>睡眠質素變差</c:v>
                </c:pt>
                <c:pt idx="6">
                  <c:v>無故身體痛楚</c:v>
                </c:pt>
              </c:strCache>
            </c:strRef>
          </c:cat>
          <c:val>
            <c:numRef>
              <c:f>工作表1!$B$2:$B$8</c:f>
              <c:numCache>
                <c:formatCode>0.0%</c:formatCode>
                <c:ptCount val="7"/>
                <c:pt idx="0">
                  <c:v>0.36299999999999999</c:v>
                </c:pt>
                <c:pt idx="1">
                  <c:v>0.37</c:v>
                </c:pt>
                <c:pt idx="2">
                  <c:v>0.20599999999999999</c:v>
                </c:pt>
                <c:pt idx="3">
                  <c:v>0.32800000000000001</c:v>
                </c:pt>
                <c:pt idx="4">
                  <c:v>0.19600000000000001</c:v>
                </c:pt>
                <c:pt idx="5">
                  <c:v>0.26600000000000001</c:v>
                </c:pt>
                <c:pt idx="6">
                  <c:v>0.19600000000000001</c:v>
                </c:pt>
              </c:numCache>
            </c:numRef>
          </c:val>
          <c:extLst>
            <c:ext xmlns:c16="http://schemas.microsoft.com/office/drawing/2014/chart" uri="{C3380CC4-5D6E-409C-BE32-E72D297353CC}">
              <c16:uniqueId val="{00000000-2505-E84A-91B7-34413038A098}"/>
            </c:ext>
          </c:extLst>
        </c:ser>
        <c:dLbls>
          <c:showLegendKey val="0"/>
          <c:showVal val="0"/>
          <c:showCatName val="0"/>
          <c:showSerName val="0"/>
          <c:showPercent val="0"/>
          <c:showBubbleSize val="0"/>
        </c:dLbls>
        <c:gapWidth val="219"/>
        <c:overlap val="-27"/>
        <c:axId val="52044416"/>
        <c:axId val="52174208"/>
      </c:barChart>
      <c:catAx>
        <c:axId val="52044416"/>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j-ea"/>
                    <a:ea typeface="+mj-ea"/>
                    <a:cs typeface="+mn-cs"/>
                  </a:defRPr>
                </a:pPr>
                <a:r>
                  <a:rPr lang="zh-TW" altLang="en-US" sz="2000" dirty="0"/>
                  <a:t>焦慮症狀</a:t>
                </a:r>
                <a:r>
                  <a:rPr lang="zh-TW" sz="2000" dirty="0"/>
                  <a:t>（可選多於一項）</a:t>
                </a:r>
              </a:p>
            </c:rich>
          </c:tx>
          <c:layout>
            <c:manualLayout>
              <c:xMode val="edge"/>
              <c:yMode val="edge"/>
              <c:x val="0.35548143400799115"/>
              <c:y val="0.8741333504547388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j-ea"/>
                  <a:ea typeface="+mj-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effectLst>
                  <a:outerShdw blurRad="50800" dist="38100" dir="2700000" algn="tl" rotWithShape="0">
                    <a:prstClr val="black">
                      <a:alpha val="40000"/>
                    </a:prstClr>
                  </a:outerShdw>
                </a:effectLst>
                <a:latin typeface="+mj-ea"/>
                <a:ea typeface="+mj-ea"/>
                <a:cs typeface="+mn-cs"/>
              </a:defRPr>
            </a:pPr>
            <a:endParaRPr lang="en-US"/>
          </a:p>
        </c:txPr>
        <c:crossAx val="52174208"/>
        <c:crosses val="autoZero"/>
        <c:auto val="1"/>
        <c:lblAlgn val="ctr"/>
        <c:lblOffset val="100"/>
        <c:noMultiLvlLbl val="0"/>
      </c:catAx>
      <c:valAx>
        <c:axId val="5217420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j-ea"/>
                    <a:ea typeface="+mj-ea"/>
                    <a:cs typeface="+mn-cs"/>
                  </a:defRPr>
                </a:pPr>
                <a:r>
                  <a:rPr lang="zh-TW" sz="2000" dirty="0"/>
                  <a:t>百分比</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j-ea"/>
                  <a:ea typeface="+mj-ea"/>
                  <a:cs typeface="+mn-cs"/>
                </a:defRPr>
              </a:pPr>
              <a:endParaRPr lang="en-US"/>
            </a:p>
          </c:txPr>
        </c:title>
        <c:numFmt formatCode="0.0%" sourceLinked="1"/>
        <c:majorTickMark val="none"/>
        <c:minorTickMark val="none"/>
        <c:tickLblPos val="nextTo"/>
        <c:crossAx val="52044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j-ea"/>
          <a:ea typeface="+mj-ea"/>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百分比</c:v>
                </c:pt>
              </c:strCache>
            </c:strRef>
          </c:tx>
          <c:dPt>
            <c:idx val="0"/>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A45D-B940-B6E7-FBC12EBFFDFC}"/>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A45D-B940-B6E7-FBC12EBFFDFC}"/>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A45D-B940-B6E7-FBC12EBFFDFC}"/>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A45D-B940-B6E7-FBC12EBFFDFC}"/>
              </c:ext>
            </c:extLst>
          </c:dPt>
          <c:dLbls>
            <c:dLbl>
              <c:idx val="0"/>
              <c:layout>
                <c:manualLayout>
                  <c:x val="-4.9079552390142819E-2"/>
                  <c:y val="3.1275065384872194E-2"/>
                </c:manualLayout>
              </c:layout>
              <c:tx>
                <c:rich>
                  <a:bodyPr rot="72000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j-ea"/>
                        <a:ea typeface="+mj-ea"/>
                        <a:cs typeface="+mn-cs"/>
                      </a:defRPr>
                    </a:pPr>
                    <a:fld id="{5C740A28-352D-480E-ABCA-2CC04B439FDF}" type="CATEGORYNAME">
                      <a:rPr lang="zh-TW" altLang="en-US" smtClean="0"/>
                      <a:pPr>
                        <a:defRPr sz="1800" b="1">
                          <a:solidFill>
                            <a:schemeClr val="bg1"/>
                          </a:solidFill>
                          <a:latin typeface="+mj-ea"/>
                          <a:ea typeface="+mj-ea"/>
                        </a:defRPr>
                      </a:pPr>
                      <a:t>[CATEGORY NAME]</a:t>
                    </a:fld>
                    <a:r>
                      <a:rPr lang="zh-TW" altLang="en-US" baseline="0" dirty="0"/>
                      <a:t> </a:t>
                    </a:r>
                    <a:fld id="{8E6A965B-2C0C-4F77-B60E-7B4AF0D22014}" type="VALUE">
                      <a:rPr lang="en-US" altLang="zh-TW" baseline="0"/>
                      <a:pPr>
                        <a:defRPr sz="1800" b="1">
                          <a:solidFill>
                            <a:schemeClr val="bg1"/>
                          </a:solidFill>
                          <a:latin typeface="+mj-ea"/>
                          <a:ea typeface="+mj-ea"/>
                        </a:defRPr>
                      </a:pPr>
                      <a:t>[VALUE]</a:t>
                    </a:fld>
                    <a:endParaRPr lang="zh-TW" altLang="en-US" baseline="0" dirty="0"/>
                  </a:p>
                </c:rich>
              </c:tx>
              <c:spPr>
                <a:noFill/>
                <a:ln w="9525" cap="flat" cmpd="sng" algn="ctr">
                  <a:noFill/>
                  <a:prstDash val="solid"/>
                  <a:round/>
                  <a:headEnd type="none" w="med" len="med"/>
                  <a:tailEnd type="none" w="med" len="med"/>
                </a:ln>
                <a:effectLst/>
              </c:spPr>
              <c:txPr>
                <a:bodyPr rot="72000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j-ea"/>
                      <a:ea typeface="+mj-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wedgeRectCallout">
                      <a:avLst>
                        <a:gd name="adj1" fmla="val -40221"/>
                        <a:gd name="adj2" fmla="val 157821"/>
                      </a:avLst>
                    </a:prstGeom>
                    <a:noFill/>
                    <a:ln>
                      <a:noFill/>
                    </a:ln>
                  </c15:spPr>
                  <c15:layout>
                    <c:manualLayout>
                      <c:w val="8.3884162917135352E-2"/>
                      <c:h val="0.31788143856396278"/>
                    </c:manualLayout>
                  </c15:layout>
                  <c15:dlblFieldTable/>
                  <c15:showDataLabelsRange val="0"/>
                </c:ext>
                <c:ext xmlns:c16="http://schemas.microsoft.com/office/drawing/2014/chart" uri="{C3380CC4-5D6E-409C-BE32-E72D297353CC}">
                  <c16:uniqueId val="{00000001-A45D-B940-B6E7-FBC12EBFFDFC}"/>
                </c:ext>
              </c:extLst>
            </c:dLbl>
            <c:dLbl>
              <c:idx val="1"/>
              <c:layout>
                <c:manualLayout>
                  <c:x val="-0.20483449542215512"/>
                  <c:y val="-0.1050425552166545"/>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27150"/>
                        <a:gd name="adj2" fmla="val -60369"/>
                      </a:avLst>
                    </a:prstGeom>
                    <a:noFill/>
                    <a:ln>
                      <a:noFill/>
                    </a:ln>
                  </c15:spPr>
                </c:ext>
                <c:ext xmlns:c16="http://schemas.microsoft.com/office/drawing/2014/chart" uri="{C3380CC4-5D6E-409C-BE32-E72D297353CC}">
                  <c16:uniqueId val="{00000003-A45D-B940-B6E7-FBC12EBFFDFC}"/>
                </c:ext>
              </c:extLst>
            </c:dLbl>
            <c:dLbl>
              <c:idx val="2"/>
              <c:layout>
                <c:manualLayout>
                  <c:x val="0.16777995933815881"/>
                  <c:y val="-0.12924781707718258"/>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89487"/>
                        <a:gd name="adj2" fmla="val -75258"/>
                      </a:avLst>
                    </a:prstGeom>
                    <a:noFill/>
                    <a:ln>
                      <a:noFill/>
                    </a:ln>
                  </c15:spPr>
                </c:ext>
                <c:ext xmlns:c16="http://schemas.microsoft.com/office/drawing/2014/chart" uri="{C3380CC4-5D6E-409C-BE32-E72D297353CC}">
                  <c16:uniqueId val="{00000005-A45D-B940-B6E7-FBC12EBFFDFC}"/>
                </c:ext>
              </c:extLst>
            </c:dLbl>
            <c:dLbl>
              <c:idx val="3"/>
              <c:layout>
                <c:manualLayout>
                  <c:x val="0.1427800087787689"/>
                  <c:y val="0.15528472384371328"/>
                </c:manualLayout>
              </c:layout>
              <c:tx>
                <c:rich>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latin typeface="+mj-ea"/>
                        <a:ea typeface="+mj-ea"/>
                        <a:cs typeface="+mn-cs"/>
                      </a:defRPr>
                    </a:pPr>
                    <a:fld id="{AFCDE9FA-F52B-7E49-B2F1-61ABB64E5A1E}" type="CATEGORYNAME">
                      <a:rPr lang="zh-HK" altLang="en-US" sz="2000" b="1" smtClean="0">
                        <a:solidFill>
                          <a:schemeClr val="bg1"/>
                        </a:solidFill>
                        <a:latin typeface="+mj-ea"/>
                        <a:ea typeface="+mj-ea"/>
                      </a:rPr>
                      <a:pPr>
                        <a:defRPr sz="2000" b="1">
                          <a:solidFill>
                            <a:schemeClr val="bg1"/>
                          </a:solidFill>
                          <a:latin typeface="+mj-ea"/>
                          <a:ea typeface="+mj-ea"/>
                        </a:defRPr>
                      </a:pPr>
                      <a:t>[CATEGORY NAME]</a:t>
                    </a:fld>
                    <a:endParaRPr lang="zh-HK" altLang="en-US" sz="2000" b="1" dirty="0">
                      <a:solidFill>
                        <a:schemeClr val="bg1"/>
                      </a:solidFill>
                      <a:latin typeface="+mj-ea"/>
                      <a:ea typeface="+mj-ea"/>
                    </a:endParaRPr>
                  </a:p>
                  <a:p>
                    <a:pPr>
                      <a:defRPr sz="2000" b="1">
                        <a:solidFill>
                          <a:schemeClr val="bg1"/>
                        </a:solidFill>
                        <a:latin typeface="+mj-ea"/>
                        <a:ea typeface="+mj-ea"/>
                      </a:defRPr>
                    </a:pPr>
                    <a:fld id="{6839D1B1-D849-264C-8BEE-0358FFAAD47F}" type="VALUE">
                      <a:rPr lang="en-US" altLang="zh-HK" sz="2000" b="1" baseline="0" smtClean="0">
                        <a:solidFill>
                          <a:schemeClr val="bg1"/>
                        </a:solidFill>
                        <a:latin typeface="+mj-ea"/>
                        <a:ea typeface="+mj-ea"/>
                      </a:rPr>
                      <a:pPr>
                        <a:defRPr sz="2000" b="1">
                          <a:solidFill>
                            <a:schemeClr val="bg1"/>
                          </a:solidFill>
                          <a:latin typeface="+mj-ea"/>
                          <a:ea typeface="+mj-ea"/>
                        </a:defRPr>
                      </a:pPr>
                      <a:t>[VALUE]</a:t>
                    </a:fld>
                    <a:endParaRPr lang="en-GB"/>
                  </a:p>
                </c:rich>
              </c:tx>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72571"/>
                        <a:gd name="adj2" fmla="val 115103"/>
                      </a:avLst>
                    </a:prstGeom>
                    <a:noFill/>
                    <a:ln>
                      <a:noFill/>
                    </a:ln>
                  </c15:spPr>
                  <c15:layout>
                    <c:manualLayout>
                      <c:w val="0.16333591113610799"/>
                      <c:h val="0.15208295764493396"/>
                    </c:manualLayout>
                  </c15:layout>
                  <c15:dlblFieldTable/>
                  <c15:showDataLabelsRange val="0"/>
                </c:ext>
                <c:ext xmlns:c16="http://schemas.microsoft.com/office/drawing/2014/chart" uri="{C3380CC4-5D6E-409C-BE32-E72D297353CC}">
                  <c16:uniqueId val="{00000007-A45D-B940-B6E7-FBC12EBFFDFC}"/>
                </c:ext>
              </c:extLst>
            </c:dLbl>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latin typeface="+mj-ea"/>
                    <a:ea typeface="+mj-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工作表1!$A$2:$A$5</c:f>
              <c:strCache>
                <c:ptCount val="4"/>
                <c:pt idx="0">
                  <c:v>完全沒有壓力</c:v>
                </c:pt>
                <c:pt idx="1">
                  <c:v>有些壓力</c:v>
                </c:pt>
                <c:pt idx="2">
                  <c:v>中等程度壓力</c:v>
                </c:pt>
                <c:pt idx="3">
                  <c:v>很大壓力</c:v>
                </c:pt>
              </c:strCache>
            </c:strRef>
          </c:cat>
          <c:val>
            <c:numRef>
              <c:f>工作表1!$B$2:$B$5</c:f>
              <c:numCache>
                <c:formatCode>0.0%</c:formatCode>
                <c:ptCount val="4"/>
                <c:pt idx="0">
                  <c:v>7.1999999999999995E-2</c:v>
                </c:pt>
                <c:pt idx="1">
                  <c:v>0.48899999999999999</c:v>
                </c:pt>
                <c:pt idx="2">
                  <c:v>0.247</c:v>
                </c:pt>
                <c:pt idx="3">
                  <c:v>0.192</c:v>
                </c:pt>
              </c:numCache>
            </c:numRef>
          </c:val>
          <c:extLst>
            <c:ext xmlns:c16="http://schemas.microsoft.com/office/drawing/2014/chart" uri="{C3380CC4-5D6E-409C-BE32-E72D297353CC}">
              <c16:uniqueId val="{00000008-A45D-B940-B6E7-FBC12EBFFDF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552669303238204E-2"/>
          <c:y val="2.9886073517601551E-2"/>
          <c:w val="0.8846500349901566"/>
          <c:h val="0.62110684153620832"/>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FCAC-2448-AFC5-32DA82FCE22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11-FCAC-2448-AFC5-32DA82FCE22D}"/>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3-FCAC-2448-AFC5-32DA82FCE22D}"/>
              </c:ext>
            </c:extLst>
          </c:dPt>
          <c:dPt>
            <c:idx val="3"/>
            <c:invertIfNegative val="0"/>
            <c:bubble3D val="0"/>
            <c:spPr>
              <a:solidFill>
                <a:schemeClr val="accent2"/>
              </a:solidFill>
              <a:ln>
                <a:noFill/>
              </a:ln>
              <a:effectLst/>
            </c:spPr>
            <c:extLst>
              <c:ext xmlns:c16="http://schemas.microsoft.com/office/drawing/2014/chart" uri="{C3380CC4-5D6E-409C-BE32-E72D297353CC}">
                <c16:uniqueId val="{00000012-FCAC-2448-AFC5-32DA82FCE22D}"/>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5-FCAC-2448-AFC5-32DA82FCE22D}"/>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7-FCAC-2448-AFC5-32DA82FCE22D}"/>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9-FCAC-2448-AFC5-32DA82FCE22D}"/>
              </c:ext>
            </c:extLst>
          </c:dPt>
          <c:dPt>
            <c:idx val="10"/>
            <c:invertIfNegative val="0"/>
            <c:bubble3D val="0"/>
            <c:spPr>
              <a:solidFill>
                <a:schemeClr val="accent5"/>
              </a:solidFill>
              <a:ln>
                <a:noFill/>
              </a:ln>
              <a:effectLst/>
            </c:spPr>
            <c:extLst>
              <c:ext xmlns:c16="http://schemas.microsoft.com/office/drawing/2014/chart" uri="{C3380CC4-5D6E-409C-BE32-E72D297353CC}">
                <c16:uniqueId val="{0000000B-FCAC-2448-AFC5-32DA82FCE22D}"/>
              </c:ext>
            </c:extLst>
          </c:dPt>
          <c:dPt>
            <c:idx val="11"/>
            <c:invertIfNegative val="0"/>
            <c:bubble3D val="0"/>
            <c:spPr>
              <a:solidFill>
                <a:schemeClr val="accent5"/>
              </a:solidFill>
              <a:ln>
                <a:noFill/>
              </a:ln>
              <a:effectLst/>
            </c:spPr>
            <c:extLst>
              <c:ext xmlns:c16="http://schemas.microsoft.com/office/drawing/2014/chart" uri="{C3380CC4-5D6E-409C-BE32-E72D297353CC}">
                <c16:uniqueId val="{00000013-FCAC-2448-AFC5-32DA82FCE22D}"/>
              </c:ext>
            </c:extLst>
          </c:dPt>
          <c:dPt>
            <c:idx val="12"/>
            <c:invertIfNegative val="0"/>
            <c:bubble3D val="0"/>
            <c:spPr>
              <a:solidFill>
                <a:schemeClr val="accent5"/>
              </a:solidFill>
              <a:ln>
                <a:noFill/>
              </a:ln>
              <a:effectLst/>
            </c:spPr>
            <c:extLst>
              <c:ext xmlns:c16="http://schemas.microsoft.com/office/drawing/2014/chart" uri="{C3380CC4-5D6E-409C-BE32-E72D297353CC}">
                <c16:uniqueId val="{0000000D-FCAC-2448-AFC5-32DA82FCE22D}"/>
              </c:ext>
            </c:extLst>
          </c:dPt>
          <c:dPt>
            <c:idx val="13"/>
            <c:invertIfNegative val="0"/>
            <c:bubble3D val="0"/>
            <c:spPr>
              <a:solidFill>
                <a:schemeClr val="accent5"/>
              </a:solidFill>
              <a:ln>
                <a:noFill/>
              </a:ln>
              <a:effectLst/>
            </c:spPr>
            <c:extLst>
              <c:ext xmlns:c16="http://schemas.microsoft.com/office/drawing/2014/chart" uri="{C3380CC4-5D6E-409C-BE32-E72D297353CC}">
                <c16:uniqueId val="{00000014-FCAC-2448-AFC5-32DA82FCE22D}"/>
              </c:ext>
            </c:extLst>
          </c:dPt>
          <c:dPt>
            <c:idx val="14"/>
            <c:invertIfNegative val="0"/>
            <c:bubble3D val="0"/>
            <c:spPr>
              <a:solidFill>
                <a:schemeClr val="accent6">
                  <a:lumMod val="75000"/>
                </a:schemeClr>
              </a:solidFill>
              <a:ln>
                <a:noFill/>
              </a:ln>
              <a:effectLst/>
            </c:spPr>
            <c:extLst>
              <c:ext xmlns:c16="http://schemas.microsoft.com/office/drawing/2014/chart" uri="{C3380CC4-5D6E-409C-BE32-E72D297353CC}">
                <c16:uniqueId val="{0000000F-FCAC-2448-AFC5-32DA82FCE22D}"/>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j-ea"/>
                    <a:ea typeface="+mj-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'Q5'!$D$2:$D$16</c:f>
              <c:strCache>
                <c:ptCount val="14"/>
                <c:pt idx="0">
                  <c:v>完全沒有信心</c:v>
                </c:pt>
                <c:pt idx="1">
                  <c:v>有些信心</c:v>
                </c:pt>
                <c:pt idx="2">
                  <c:v>中等程度的信心</c:v>
                </c:pt>
                <c:pt idx="3">
                  <c:v>十分有信心</c:v>
                </c:pt>
                <c:pt idx="5">
                  <c:v>完全沒有技巧</c:v>
                </c:pt>
                <c:pt idx="6">
                  <c:v>有些技巧</c:v>
                </c:pt>
                <c:pt idx="7">
                  <c:v>中等程度的技巧</c:v>
                </c:pt>
                <c:pt idx="8">
                  <c:v>十分有技巧</c:v>
                </c:pt>
                <c:pt idx="10">
                  <c:v>完全沒有知識</c:v>
                </c:pt>
                <c:pt idx="11">
                  <c:v>有些知識</c:v>
                </c:pt>
                <c:pt idx="12">
                  <c:v>中等程度的知識</c:v>
                </c:pt>
                <c:pt idx="13">
                  <c:v>十分有知識</c:v>
                </c:pt>
              </c:strCache>
            </c:strRef>
          </c:cat>
          <c:val>
            <c:numRef>
              <c:f>'Q5'!$E$2:$E$16</c:f>
              <c:numCache>
                <c:formatCode>0.0%</c:formatCode>
                <c:ptCount val="15"/>
                <c:pt idx="0">
                  <c:v>9.6000000000000002E-2</c:v>
                </c:pt>
                <c:pt idx="1">
                  <c:v>0.52200000000000002</c:v>
                </c:pt>
                <c:pt idx="2">
                  <c:v>0.30399999999999999</c:v>
                </c:pt>
                <c:pt idx="3" formatCode="0.00%">
                  <c:v>7.8E-2</c:v>
                </c:pt>
                <c:pt idx="5">
                  <c:v>0.32900000000000001</c:v>
                </c:pt>
                <c:pt idx="6">
                  <c:v>0.5</c:v>
                </c:pt>
                <c:pt idx="7" formatCode="0.00%">
                  <c:v>0.152</c:v>
                </c:pt>
                <c:pt idx="8">
                  <c:v>1.9E-2</c:v>
                </c:pt>
                <c:pt idx="10">
                  <c:v>0.218</c:v>
                </c:pt>
                <c:pt idx="11" formatCode="0.00%">
                  <c:v>0.57099999999999995</c:v>
                </c:pt>
                <c:pt idx="12">
                  <c:v>0.18</c:v>
                </c:pt>
                <c:pt idx="13">
                  <c:v>3.1E-2</c:v>
                </c:pt>
              </c:numCache>
            </c:numRef>
          </c:val>
          <c:extLst>
            <c:ext xmlns:c16="http://schemas.microsoft.com/office/drawing/2014/chart" uri="{C3380CC4-5D6E-409C-BE32-E72D297353CC}">
              <c16:uniqueId val="{00000010-FCAC-2448-AFC5-32DA82FCE22D}"/>
            </c:ext>
          </c:extLst>
        </c:ser>
        <c:dLbls>
          <c:showLegendKey val="0"/>
          <c:showVal val="0"/>
          <c:showCatName val="0"/>
          <c:showSerName val="0"/>
          <c:showPercent val="0"/>
          <c:showBubbleSize val="0"/>
        </c:dLbls>
        <c:gapWidth val="219"/>
        <c:overlap val="-27"/>
        <c:axId val="125777920"/>
        <c:axId val="51580656"/>
      </c:barChart>
      <c:catAx>
        <c:axId val="12577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effectLst>
                  <a:outerShdw blurRad="50800" dist="38100" dir="2700000" algn="tl" rotWithShape="0">
                    <a:prstClr val="black">
                      <a:alpha val="40000"/>
                    </a:prstClr>
                  </a:outerShdw>
                </a:effectLst>
                <a:latin typeface="+mj-ea"/>
                <a:ea typeface="+mj-ea"/>
                <a:cs typeface="+mn-cs"/>
              </a:defRPr>
            </a:pPr>
            <a:endParaRPr lang="en-US"/>
          </a:p>
        </c:txPr>
        <c:crossAx val="51580656"/>
        <c:crosses val="autoZero"/>
        <c:auto val="1"/>
        <c:lblAlgn val="ctr"/>
        <c:lblOffset val="100"/>
        <c:noMultiLvlLbl val="0"/>
      </c:catAx>
      <c:valAx>
        <c:axId val="51580656"/>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j-ea"/>
                    <a:ea typeface="+mj-ea"/>
                    <a:cs typeface="+mn-cs"/>
                  </a:defRPr>
                </a:pPr>
                <a:r>
                  <a:rPr lang="zh-TW" sz="1400"/>
                  <a:t>百分比</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j-ea"/>
                  <a:ea typeface="+mj-ea"/>
                  <a:cs typeface="+mn-cs"/>
                </a:defRPr>
              </a:pPr>
              <a:endParaRPr lang="en-US"/>
            </a:p>
          </c:txPr>
        </c:title>
        <c:numFmt formatCode="0.0%" sourceLinked="1"/>
        <c:majorTickMark val="none"/>
        <c:minorTickMark val="none"/>
        <c:tickLblPos val="nextTo"/>
        <c:crossAx val="12577792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j-ea"/>
          <a:ea typeface="+mj-ea"/>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j-ea"/>
                    <a:ea typeface="+mj-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[Q2.xlsx]工作表1!$A$2:$A$7</c:f>
              <c:strCache>
                <c:ptCount val="6"/>
                <c:pt idx="0">
                  <c:v>1</c:v>
                </c:pt>
                <c:pt idx="1">
                  <c:v>2</c:v>
                </c:pt>
                <c:pt idx="2">
                  <c:v>3</c:v>
                </c:pt>
                <c:pt idx="3">
                  <c:v>4</c:v>
                </c:pt>
                <c:pt idx="4">
                  <c:v>5</c:v>
                </c:pt>
                <c:pt idx="5">
                  <c:v>6或以上</c:v>
                </c:pt>
              </c:strCache>
            </c:strRef>
          </c:cat>
          <c:val>
            <c:numRef>
              <c:f>[Q2.xlsx]工作表1!$B$2:$B$7</c:f>
              <c:numCache>
                <c:formatCode>0.0%</c:formatCode>
                <c:ptCount val="6"/>
                <c:pt idx="0">
                  <c:v>0.27100000000000002</c:v>
                </c:pt>
                <c:pt idx="1">
                  <c:v>0.16600000000000001</c:v>
                </c:pt>
                <c:pt idx="2">
                  <c:v>9.4E-2</c:v>
                </c:pt>
                <c:pt idx="3">
                  <c:v>3.4000000000000002E-2</c:v>
                </c:pt>
                <c:pt idx="4">
                  <c:v>1.4E-2</c:v>
                </c:pt>
                <c:pt idx="5">
                  <c:v>1.0999999999999999E-2</c:v>
                </c:pt>
              </c:numCache>
            </c:numRef>
          </c:val>
          <c:extLst>
            <c:ext xmlns:c16="http://schemas.microsoft.com/office/drawing/2014/chart" uri="{C3380CC4-5D6E-409C-BE32-E72D297353CC}">
              <c16:uniqueId val="{00000000-4B07-7846-B035-A172BEF66FBB}"/>
            </c:ext>
          </c:extLst>
        </c:ser>
        <c:dLbls>
          <c:showLegendKey val="0"/>
          <c:showVal val="0"/>
          <c:showCatName val="0"/>
          <c:showSerName val="0"/>
          <c:showPercent val="0"/>
          <c:showBubbleSize val="0"/>
        </c:dLbls>
        <c:gapWidth val="219"/>
        <c:overlap val="-27"/>
        <c:axId val="52044416"/>
        <c:axId val="52174208"/>
      </c:barChart>
      <c:catAx>
        <c:axId val="5204441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j-ea"/>
                    <a:ea typeface="+mj-ea"/>
                    <a:cs typeface="+mn-cs"/>
                  </a:defRPr>
                </a:pPr>
                <a:r>
                  <a:rPr lang="zh-TW" sz="1800" dirty="0"/>
                  <a:t>興趣班（數量）</a:t>
                </a:r>
              </a:p>
            </c:rich>
          </c:tx>
          <c:layout>
            <c:manualLayout>
              <c:xMode val="edge"/>
              <c:yMode val="edge"/>
              <c:x val="0.45302792036491518"/>
              <c:y val="0.9067371703829988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j-ea"/>
                  <a:ea typeface="+mj-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effectLst>
                  <a:outerShdw blurRad="50800" dist="38100" dir="2700000" algn="tl" rotWithShape="0">
                    <a:prstClr val="black">
                      <a:alpha val="40000"/>
                    </a:prstClr>
                  </a:outerShdw>
                </a:effectLst>
                <a:latin typeface="+mj-ea"/>
                <a:ea typeface="+mj-ea"/>
                <a:cs typeface="+mn-cs"/>
              </a:defRPr>
            </a:pPr>
            <a:endParaRPr lang="en-US"/>
          </a:p>
        </c:txPr>
        <c:crossAx val="52174208"/>
        <c:crosses val="autoZero"/>
        <c:auto val="1"/>
        <c:lblAlgn val="ctr"/>
        <c:lblOffset val="100"/>
        <c:noMultiLvlLbl val="0"/>
      </c:catAx>
      <c:valAx>
        <c:axId val="5217420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j-ea"/>
                    <a:ea typeface="+mj-ea"/>
                    <a:cs typeface="+mn-cs"/>
                  </a:defRPr>
                </a:pPr>
                <a:r>
                  <a:rPr lang="zh-TW" sz="1800"/>
                  <a:t>百分比</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j-ea"/>
                  <a:ea typeface="+mj-ea"/>
                  <a:cs typeface="+mn-cs"/>
                </a:defRPr>
              </a:pPr>
              <a:endParaRPr lang="en-US"/>
            </a:p>
          </c:txPr>
        </c:title>
        <c:numFmt formatCode="0.0%" sourceLinked="1"/>
        <c:majorTickMark val="none"/>
        <c:minorTickMark val="none"/>
        <c:tickLblPos val="nextTo"/>
        <c:crossAx val="52044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j-ea"/>
          <a:ea typeface="+mj-ea"/>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百分比</c:v>
                </c:pt>
              </c:strCache>
            </c:strRef>
          </c:tx>
          <c:dPt>
            <c:idx val="0"/>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55A0-4F49-938B-02685B6BA625}"/>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5A0-4F49-938B-02685B6BA625}"/>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5A0-4F49-938B-02685B6BA625}"/>
              </c:ext>
            </c:extLst>
          </c:dPt>
          <c:dPt>
            <c:idx val="3"/>
            <c:bubble3D val="0"/>
            <c:explosion val="24"/>
            <c:spPr>
              <a:solidFill>
                <a:schemeClr val="accent1">
                  <a:lumMod val="60000"/>
                </a:schemeClr>
              </a:solidFill>
              <a:ln w="19050">
                <a:solidFill>
                  <a:schemeClr val="lt1"/>
                </a:solidFill>
              </a:ln>
              <a:effectLst/>
            </c:spPr>
            <c:extLst>
              <c:ext xmlns:c16="http://schemas.microsoft.com/office/drawing/2014/chart" uri="{C3380CC4-5D6E-409C-BE32-E72D297353CC}">
                <c16:uniqueId val="{00000007-55A0-4F49-938B-02685B6BA625}"/>
              </c:ext>
            </c:extLst>
          </c:dPt>
          <c:dLbls>
            <c:dLbl>
              <c:idx val="0"/>
              <c:layout>
                <c:manualLayout>
                  <c:x val="0.11482344753450421"/>
                  <c:y val="0.17865131900833237"/>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58007"/>
                        <a:gd name="adj2" fmla="val 165524"/>
                      </a:avLst>
                    </a:prstGeom>
                    <a:noFill/>
                    <a:ln>
                      <a:noFill/>
                    </a:ln>
                  </c15:spPr>
                </c:ext>
                <c:ext xmlns:c16="http://schemas.microsoft.com/office/drawing/2014/chart" uri="{C3380CC4-5D6E-409C-BE32-E72D297353CC}">
                  <c16:uniqueId val="{00000001-55A0-4F49-938B-02685B6BA625}"/>
                </c:ext>
              </c:extLst>
            </c:dLbl>
            <c:dLbl>
              <c:idx val="1"/>
              <c:layout>
                <c:manualLayout>
                  <c:x val="-0.18816464141461012"/>
                  <c:y val="-0.17657279215986776"/>
                </c:manualLayout>
              </c:layout>
              <c:tx>
                <c:rich>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fld id="{C78D17D9-BAAB-0743-AF18-507FDD86ABC7}" type="CATEGORYNAME">
                      <a:rPr lang="zh-HK" altLang="en-US" sz="2000" b="1">
                        <a:solidFill>
                          <a:schemeClr val="bg1"/>
                        </a:solidFill>
                        <a:effectLst>
                          <a:outerShdw blurRad="50800" dist="38100" dir="2700000" algn="tl" rotWithShape="0">
                            <a:prstClr val="black">
                              <a:alpha val="40000"/>
                            </a:prstClr>
                          </a:outerShdw>
                        </a:effectLst>
                      </a:rPr>
                      <a:pPr>
                        <a:defRPr sz="2000" b="1">
                          <a:solidFill>
                            <a:schemeClr val="bg1"/>
                          </a:solidFill>
                          <a:effectLst>
                            <a:outerShdw blurRad="50800" dist="38100" dir="2700000" algn="tl" rotWithShape="0">
                              <a:prstClr val="black">
                                <a:alpha val="40000"/>
                              </a:prstClr>
                            </a:outerShdw>
                          </a:effectLst>
                          <a:latin typeface="+mj-ea"/>
                          <a:ea typeface="+mj-ea"/>
                        </a:defRPr>
                      </a:pPr>
                      <a:t>[CATEGORY NAME]</a:t>
                    </a:fld>
                    <a:r>
                      <a:rPr lang="en-US" altLang="zh-HK" sz="2000" b="1" baseline="0" dirty="0">
                        <a:solidFill>
                          <a:schemeClr val="bg1"/>
                        </a:solidFill>
                        <a:effectLst>
                          <a:outerShdw blurRad="50800" dist="38100" dir="2700000" algn="tl" rotWithShape="0">
                            <a:prstClr val="black">
                              <a:alpha val="40000"/>
                            </a:prstClr>
                          </a:outerShdw>
                        </a:effectLst>
                      </a:rPr>
                      <a:t>,</a:t>
                    </a:r>
                  </a:p>
                  <a:p>
                    <a:pPr>
                      <a:defRPr sz="2000" b="1">
                        <a:solidFill>
                          <a:schemeClr val="bg1"/>
                        </a:solidFill>
                        <a:effectLst>
                          <a:outerShdw blurRad="50800" dist="38100" dir="2700000" algn="tl" rotWithShape="0">
                            <a:prstClr val="black">
                              <a:alpha val="40000"/>
                            </a:prstClr>
                          </a:outerShdw>
                        </a:effectLst>
                        <a:latin typeface="+mj-ea"/>
                        <a:ea typeface="+mj-ea"/>
                      </a:defRPr>
                    </a:pPr>
                    <a:r>
                      <a:rPr lang="en-US" altLang="zh-HK" sz="2000" b="1" baseline="0" dirty="0">
                        <a:solidFill>
                          <a:schemeClr val="bg1"/>
                        </a:solidFill>
                        <a:effectLst>
                          <a:outerShdw blurRad="50800" dist="38100" dir="2700000" algn="tl" rotWithShape="0">
                            <a:prstClr val="black">
                              <a:alpha val="40000"/>
                            </a:prstClr>
                          </a:outerShdw>
                        </a:effectLst>
                      </a:rPr>
                      <a:t> </a:t>
                    </a:r>
                    <a:fld id="{62CA2EF3-65EA-AF4D-A39C-67C7C9A86344}" type="VALUE">
                      <a:rPr lang="en-US" altLang="zh-HK" sz="2000" b="1" baseline="0" dirty="0">
                        <a:solidFill>
                          <a:schemeClr val="bg1"/>
                        </a:solidFill>
                        <a:effectLst>
                          <a:outerShdw blurRad="50800" dist="38100" dir="2700000" algn="tl" rotWithShape="0">
                            <a:prstClr val="black">
                              <a:alpha val="40000"/>
                            </a:prstClr>
                          </a:outerShdw>
                        </a:effectLst>
                      </a:rPr>
                      <a:pPr>
                        <a:defRPr sz="2000" b="1">
                          <a:solidFill>
                            <a:schemeClr val="bg1"/>
                          </a:solidFill>
                          <a:effectLst>
                            <a:outerShdw blurRad="50800" dist="38100" dir="2700000" algn="tl" rotWithShape="0">
                              <a:prstClr val="black">
                                <a:alpha val="40000"/>
                              </a:prstClr>
                            </a:outerShdw>
                          </a:effectLst>
                          <a:latin typeface="+mj-ea"/>
                          <a:ea typeface="+mj-ea"/>
                        </a:defRPr>
                      </a:pPr>
                      <a:t>[VALUE]</a:t>
                    </a:fld>
                    <a:endParaRPr lang="en-US" altLang="zh-HK" sz="2000" b="1" baseline="0" dirty="0">
                      <a:solidFill>
                        <a:schemeClr val="bg1"/>
                      </a:solidFill>
                      <a:effectLst>
                        <a:outerShdw blurRad="50800" dist="38100" dir="2700000" algn="tl" rotWithShape="0">
                          <a:prstClr val="black">
                            <a:alpha val="40000"/>
                          </a:prstClr>
                        </a:outerShdw>
                      </a:effectLst>
                    </a:endParaRPr>
                  </a:p>
                </c:rich>
              </c:tx>
              <c:spPr>
                <a:xfrm>
                  <a:off x="5788364" y="4795533"/>
                  <a:ext cx="2005994" cy="533809"/>
                </a:xfrm>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69956"/>
                        <a:gd name="adj2" fmla="val -150333"/>
                      </a:avLst>
                    </a:prstGeom>
                    <a:noFill/>
                    <a:ln>
                      <a:noFill/>
                    </a:ln>
                  </c15:spPr>
                  <c15:layout>
                    <c:manualLayout>
                      <c:w val="0.23504802527401192"/>
                      <c:h val="0.18255855134250201"/>
                    </c:manualLayout>
                  </c15:layout>
                  <c15:dlblFieldTable/>
                  <c15:showDataLabelsRange val="0"/>
                </c:ext>
                <c:ext xmlns:c16="http://schemas.microsoft.com/office/drawing/2014/chart" uri="{C3380CC4-5D6E-409C-BE32-E72D297353CC}">
                  <c16:uniqueId val="{00000003-55A0-4F49-938B-02685B6BA625}"/>
                </c:ext>
              </c:extLst>
            </c:dLbl>
            <c:dLbl>
              <c:idx val="2"/>
              <c:layout>
                <c:manualLayout>
                  <c:x val="0.17913056866731197"/>
                  <c:y val="-7.2162674984102407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73504"/>
                        <a:gd name="adj2" fmla="val 141828"/>
                      </a:avLst>
                    </a:prstGeom>
                    <a:noFill/>
                    <a:ln>
                      <a:noFill/>
                    </a:ln>
                  </c15:spPr>
                </c:ext>
                <c:ext xmlns:c16="http://schemas.microsoft.com/office/drawing/2014/chart" uri="{C3380CC4-5D6E-409C-BE32-E72D297353CC}">
                  <c16:uniqueId val="{00000005-55A0-4F49-938B-02685B6BA625}"/>
                </c:ext>
              </c:extLst>
            </c:dLbl>
            <c:dLbl>
              <c:idx val="3"/>
              <c:delete val="1"/>
              <c:extLst>
                <c:ext xmlns:c15="http://schemas.microsoft.com/office/drawing/2012/chart" uri="{CE6537A1-D6FC-4f65-9D91-7224C49458BB}"/>
                <c:ext xmlns:c16="http://schemas.microsoft.com/office/drawing/2014/chart" uri="{C3380CC4-5D6E-409C-BE32-E72D297353CC}">
                  <c16:uniqueId val="{00000007-55A0-4F49-938B-02685B6BA625}"/>
                </c:ext>
              </c:extLst>
            </c:dLbl>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工作表1!$A$2:$A$5</c:f>
              <c:strCache>
                <c:ptCount val="4"/>
                <c:pt idx="0">
                  <c:v>完全不足夠</c:v>
                </c:pt>
                <c:pt idx="1">
                  <c:v>一般足夠</c:v>
                </c:pt>
                <c:pt idx="2">
                  <c:v>中等程度足夠</c:v>
                </c:pt>
                <c:pt idx="3">
                  <c:v>完全足夠</c:v>
                </c:pt>
              </c:strCache>
            </c:strRef>
          </c:cat>
          <c:val>
            <c:numRef>
              <c:f>工作表1!$B$2:$B$5</c:f>
              <c:numCache>
                <c:formatCode>0.0%</c:formatCode>
                <c:ptCount val="4"/>
                <c:pt idx="0">
                  <c:v>0.22900000000000001</c:v>
                </c:pt>
                <c:pt idx="1">
                  <c:v>0.57499999999999996</c:v>
                </c:pt>
                <c:pt idx="2">
                  <c:v>0.157</c:v>
                </c:pt>
                <c:pt idx="3">
                  <c:v>3.9E-2</c:v>
                </c:pt>
              </c:numCache>
            </c:numRef>
          </c:val>
          <c:extLst>
            <c:ext xmlns:c16="http://schemas.microsoft.com/office/drawing/2014/chart" uri="{C3380CC4-5D6E-409C-BE32-E72D297353CC}">
              <c16:uniqueId val="{00000008-55A0-4F49-938B-02685B6BA625}"/>
            </c:ext>
          </c:extLst>
        </c:ser>
        <c:dLbls>
          <c:showLegendKey val="0"/>
          <c:showVal val="0"/>
          <c:showCatName val="0"/>
          <c:showSerName val="0"/>
          <c:showPercent val="0"/>
          <c:showBubbleSize val="0"/>
          <c:showLeaderLines val="0"/>
        </c:dLbls>
        <c:firstSliceAng val="283"/>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百分比</c:v>
                </c:pt>
              </c:strCache>
            </c:strRef>
          </c:tx>
          <c:dPt>
            <c:idx val="0"/>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37A9-EA44-B5B2-071FAEEA6E76}"/>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7A9-EA44-B5B2-071FAEEA6E76}"/>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7A9-EA44-B5B2-071FAEEA6E76}"/>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37A9-EA44-B5B2-071FAEEA6E76}"/>
              </c:ext>
            </c:extLst>
          </c:dPt>
          <c:dLbls>
            <c:dLbl>
              <c:idx val="0"/>
              <c:layout>
                <c:manualLayout>
                  <c:x val="-9.8783951059767151E-3"/>
                  <c:y val="1.7071938001909356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0" i="0" u="none" strike="noStrike" kern="1200" baseline="0">
                      <a:solidFill>
                        <a:schemeClr val="accent6">
                          <a:lumMod val="75000"/>
                        </a:schemeClr>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34835"/>
                        <a:gd name="adj2" fmla="val 112013"/>
                      </a:avLst>
                    </a:prstGeom>
                    <a:noFill/>
                    <a:ln>
                      <a:noFill/>
                    </a:ln>
                  </c15:spPr>
                </c:ext>
                <c:ext xmlns:c16="http://schemas.microsoft.com/office/drawing/2014/chart" uri="{C3380CC4-5D6E-409C-BE32-E72D297353CC}">
                  <c16:uniqueId val="{00000001-37A9-EA44-B5B2-071FAEEA6E76}"/>
                </c:ext>
              </c:extLst>
            </c:dLbl>
            <c:dLbl>
              <c:idx val="1"/>
              <c:layout>
                <c:manualLayout>
                  <c:x val="-0.1263992804159344"/>
                  <c:y val="0.12473561946229951"/>
                </c:manualLayout>
              </c:layout>
              <c:tx>
                <c:rich>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fld id="{47051393-848F-1844-8681-F0E0F8C89572}" type="CATEGORYNAME">
                      <a:rPr lang="zh-HK" altLang="en-US" sz="2000" b="1">
                        <a:solidFill>
                          <a:schemeClr val="bg1"/>
                        </a:solidFill>
                        <a:effectLst>
                          <a:outerShdw blurRad="50800" dist="38100" dir="2700000" algn="tl" rotWithShape="0">
                            <a:prstClr val="black">
                              <a:alpha val="40000"/>
                            </a:prstClr>
                          </a:outerShdw>
                        </a:effectLst>
                      </a:rPr>
                      <a:pPr>
                        <a:defRPr sz="2000" b="1">
                          <a:solidFill>
                            <a:schemeClr val="bg1"/>
                          </a:solidFill>
                          <a:effectLst>
                            <a:outerShdw blurRad="50800" dist="38100" dir="2700000" algn="tl" rotWithShape="0">
                              <a:prstClr val="black">
                                <a:alpha val="40000"/>
                              </a:prstClr>
                            </a:outerShdw>
                          </a:effectLst>
                          <a:latin typeface="+mj-ea"/>
                          <a:ea typeface="+mj-ea"/>
                        </a:defRPr>
                      </a:pPr>
                      <a:t>[CATEGORY NAME]</a:t>
                    </a:fld>
                    <a:r>
                      <a:rPr lang="en-US" altLang="zh-HK" sz="2000" b="1" baseline="0" dirty="0">
                        <a:solidFill>
                          <a:schemeClr val="bg1"/>
                        </a:solidFill>
                        <a:effectLst>
                          <a:outerShdw blurRad="50800" dist="38100" dir="2700000" algn="tl" rotWithShape="0">
                            <a:prstClr val="black">
                              <a:alpha val="40000"/>
                            </a:prstClr>
                          </a:outerShdw>
                        </a:effectLst>
                      </a:rPr>
                      <a:t>, </a:t>
                    </a:r>
                  </a:p>
                  <a:p>
                    <a:pPr>
                      <a:defRPr sz="2000" b="1">
                        <a:solidFill>
                          <a:schemeClr val="bg1"/>
                        </a:solidFill>
                        <a:effectLst>
                          <a:outerShdw blurRad="50800" dist="38100" dir="2700000" algn="tl" rotWithShape="0">
                            <a:prstClr val="black">
                              <a:alpha val="40000"/>
                            </a:prstClr>
                          </a:outerShdw>
                        </a:effectLst>
                        <a:latin typeface="+mj-ea"/>
                        <a:ea typeface="+mj-ea"/>
                      </a:defRPr>
                    </a:pPr>
                    <a:fld id="{45A9A10F-5EFF-2644-9F1B-E47EA4481912}" type="VALUE">
                      <a:rPr lang="en-US" altLang="zh-HK" sz="2000" b="1" baseline="0" smtClean="0">
                        <a:solidFill>
                          <a:schemeClr val="bg1"/>
                        </a:solidFill>
                        <a:effectLst>
                          <a:outerShdw blurRad="50800" dist="38100" dir="2700000" algn="tl" rotWithShape="0">
                            <a:prstClr val="black">
                              <a:alpha val="40000"/>
                            </a:prstClr>
                          </a:outerShdw>
                        </a:effectLst>
                      </a:rPr>
                      <a:pPr>
                        <a:defRPr sz="2000" b="1">
                          <a:solidFill>
                            <a:schemeClr val="bg1"/>
                          </a:solidFill>
                          <a:effectLst>
                            <a:outerShdw blurRad="50800" dist="38100" dir="2700000" algn="tl" rotWithShape="0">
                              <a:prstClr val="black">
                                <a:alpha val="40000"/>
                              </a:prstClr>
                            </a:outerShdw>
                          </a:effectLst>
                          <a:latin typeface="+mj-ea"/>
                          <a:ea typeface="+mj-ea"/>
                        </a:defRPr>
                      </a:pPr>
                      <a:t>[VALUE]</a:t>
                    </a:fld>
                    <a:endParaRPr lang="en-GB"/>
                  </a:p>
                </c:rich>
              </c:tx>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06719"/>
                        <a:gd name="adj2" fmla="val 64122"/>
                      </a:avLst>
                    </a:prstGeom>
                    <a:noFill/>
                    <a:ln>
                      <a:noFill/>
                    </a:ln>
                  </c15:spPr>
                  <c15:dlblFieldTable/>
                  <c15:showDataLabelsRange val="0"/>
                </c:ext>
                <c:ext xmlns:c16="http://schemas.microsoft.com/office/drawing/2014/chart" uri="{C3380CC4-5D6E-409C-BE32-E72D297353CC}">
                  <c16:uniqueId val="{00000003-37A9-EA44-B5B2-071FAEEA6E76}"/>
                </c:ext>
              </c:extLst>
            </c:dLbl>
            <c:dLbl>
              <c:idx val="2"/>
              <c:layout>
                <c:manualLayout>
                  <c:x val="-0.13575421826546391"/>
                  <c:y val="-0.14361959608613423"/>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67919"/>
                        <a:gd name="adj2" fmla="val -152357"/>
                      </a:avLst>
                    </a:prstGeom>
                    <a:noFill/>
                    <a:ln>
                      <a:noFill/>
                    </a:ln>
                  </c15:spPr>
                </c:ext>
                <c:ext xmlns:c16="http://schemas.microsoft.com/office/drawing/2014/chart" uri="{C3380CC4-5D6E-409C-BE32-E72D297353CC}">
                  <c16:uniqueId val="{00000005-37A9-EA44-B5B2-071FAEEA6E76}"/>
                </c:ext>
              </c:extLst>
            </c:dLbl>
            <c:dLbl>
              <c:idx val="3"/>
              <c:layout>
                <c:manualLayout>
                  <c:x val="0.17211453577065905"/>
                  <c:y val="-5.2036623890389265E-3"/>
                </c:manualLayout>
              </c:layout>
              <c:tx>
                <c:rich>
                  <a:bodyPr rot="0" spcFirstLastPara="1" vertOverflow="clip" horzOverflow="clip" vert="horz" wrap="square" lIns="38100" tIns="19050" rIns="38100" bIns="19050" anchor="ctr" anchorCtr="1">
                    <a:spAutoFit/>
                  </a:bodyPr>
                  <a:lstStyle/>
                  <a:p>
                    <a:pPr>
                      <a:defRPr sz="24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fld id="{82ADD746-B5A3-CB42-B94B-C9AA940AFF30}" type="CATEGORYNAME">
                      <a:rPr lang="zh-HK" altLang="en-US" sz="2400" b="1">
                        <a:solidFill>
                          <a:schemeClr val="bg1"/>
                        </a:solidFill>
                        <a:effectLst>
                          <a:outerShdw blurRad="50800" dist="38100" dir="2700000" algn="tl" rotWithShape="0">
                            <a:prstClr val="black">
                              <a:alpha val="40000"/>
                            </a:prstClr>
                          </a:outerShdw>
                        </a:effectLst>
                      </a:rPr>
                      <a:pPr>
                        <a:defRPr sz="2400" b="1">
                          <a:solidFill>
                            <a:schemeClr val="bg1"/>
                          </a:solidFill>
                          <a:effectLst>
                            <a:outerShdw blurRad="50800" dist="38100" dir="2700000" algn="tl" rotWithShape="0">
                              <a:prstClr val="black">
                                <a:alpha val="40000"/>
                              </a:prstClr>
                            </a:outerShdw>
                          </a:effectLst>
                          <a:latin typeface="+mj-ea"/>
                          <a:ea typeface="+mj-ea"/>
                        </a:defRPr>
                      </a:pPr>
                      <a:t>[CATEGORY NAME]</a:t>
                    </a:fld>
                    <a:r>
                      <a:rPr lang="en-US" altLang="zh-HK" sz="2400" b="1" baseline="0" dirty="0">
                        <a:solidFill>
                          <a:schemeClr val="bg1"/>
                        </a:solidFill>
                        <a:effectLst>
                          <a:outerShdw blurRad="50800" dist="38100" dir="2700000" algn="tl" rotWithShape="0">
                            <a:prstClr val="black">
                              <a:alpha val="40000"/>
                            </a:prstClr>
                          </a:outerShdw>
                        </a:effectLst>
                      </a:rPr>
                      <a:t>,</a:t>
                    </a:r>
                  </a:p>
                  <a:p>
                    <a:pPr>
                      <a:defRPr sz="2400" b="1">
                        <a:solidFill>
                          <a:schemeClr val="bg1"/>
                        </a:solidFill>
                        <a:effectLst>
                          <a:outerShdw blurRad="50800" dist="38100" dir="2700000" algn="tl" rotWithShape="0">
                            <a:prstClr val="black">
                              <a:alpha val="40000"/>
                            </a:prstClr>
                          </a:outerShdw>
                        </a:effectLst>
                        <a:latin typeface="+mj-ea"/>
                        <a:ea typeface="+mj-ea"/>
                      </a:defRPr>
                    </a:pPr>
                    <a:r>
                      <a:rPr lang="en-US" altLang="zh-HK" sz="2400" b="1" baseline="0" dirty="0">
                        <a:solidFill>
                          <a:schemeClr val="bg1"/>
                        </a:solidFill>
                        <a:effectLst>
                          <a:outerShdw blurRad="50800" dist="38100" dir="2700000" algn="tl" rotWithShape="0">
                            <a:prstClr val="black">
                              <a:alpha val="40000"/>
                            </a:prstClr>
                          </a:outerShdw>
                        </a:effectLst>
                      </a:rPr>
                      <a:t> </a:t>
                    </a:r>
                    <a:fld id="{48DCC5A1-80CC-6448-BEE9-B6CC4EB8DEB9}" type="VALUE">
                      <a:rPr lang="en-US" altLang="zh-HK" sz="2400" b="1" baseline="0">
                        <a:solidFill>
                          <a:schemeClr val="bg1"/>
                        </a:solidFill>
                        <a:effectLst>
                          <a:outerShdw blurRad="50800" dist="38100" dir="2700000" algn="tl" rotWithShape="0">
                            <a:prstClr val="black">
                              <a:alpha val="40000"/>
                            </a:prstClr>
                          </a:outerShdw>
                        </a:effectLst>
                      </a:rPr>
                      <a:pPr>
                        <a:defRPr sz="2400" b="1">
                          <a:solidFill>
                            <a:schemeClr val="bg1"/>
                          </a:solidFill>
                          <a:effectLst>
                            <a:outerShdw blurRad="50800" dist="38100" dir="2700000" algn="tl" rotWithShape="0">
                              <a:prstClr val="black">
                                <a:alpha val="40000"/>
                              </a:prstClr>
                            </a:outerShdw>
                          </a:effectLst>
                          <a:latin typeface="+mj-ea"/>
                          <a:ea typeface="+mj-ea"/>
                        </a:defRPr>
                      </a:pPr>
                      <a:t>[VALUE]</a:t>
                    </a:fld>
                    <a:endParaRPr lang="en-US" altLang="zh-HK" sz="2400" b="1" baseline="0" dirty="0">
                      <a:solidFill>
                        <a:schemeClr val="bg1"/>
                      </a:solidFill>
                      <a:effectLst>
                        <a:outerShdw blurRad="50800" dist="38100" dir="2700000" algn="tl" rotWithShape="0">
                          <a:prstClr val="black">
                            <a:alpha val="40000"/>
                          </a:prstClr>
                        </a:outerShdw>
                      </a:effectLst>
                    </a:endParaRPr>
                  </a:p>
                </c:rich>
              </c:tx>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4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79870"/>
                        <a:gd name="adj2" fmla="val 43036"/>
                      </a:avLst>
                    </a:prstGeom>
                    <a:noFill/>
                    <a:ln>
                      <a:noFill/>
                    </a:ln>
                  </c15:spPr>
                  <c15:dlblFieldTable/>
                  <c15:showDataLabelsRange val="0"/>
                </c:ext>
                <c:ext xmlns:c16="http://schemas.microsoft.com/office/drawing/2014/chart" uri="{C3380CC4-5D6E-409C-BE32-E72D297353CC}">
                  <c16:uniqueId val="{00000007-37A9-EA44-B5B2-071FAEEA6E76}"/>
                </c:ext>
              </c:extLst>
            </c:dLbl>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工作表1!$A$2:$A$5</c:f>
              <c:strCache>
                <c:ptCount val="4"/>
                <c:pt idx="0">
                  <c:v>完全不希望</c:v>
                </c:pt>
                <c:pt idx="1">
                  <c:v>有些希望</c:v>
                </c:pt>
                <c:pt idx="2">
                  <c:v>中等程度希望</c:v>
                </c:pt>
                <c:pt idx="3">
                  <c:v>十分希望</c:v>
                </c:pt>
              </c:strCache>
            </c:strRef>
          </c:cat>
          <c:val>
            <c:numRef>
              <c:f>工作表1!$B$2:$B$5</c:f>
              <c:numCache>
                <c:formatCode>0.0%</c:formatCode>
                <c:ptCount val="4"/>
                <c:pt idx="0">
                  <c:v>1.2E-2</c:v>
                </c:pt>
                <c:pt idx="1">
                  <c:v>0.27800000000000002</c:v>
                </c:pt>
                <c:pt idx="2">
                  <c:v>0.23400000000000001</c:v>
                </c:pt>
                <c:pt idx="3">
                  <c:v>0.47499999999999998</c:v>
                </c:pt>
              </c:numCache>
            </c:numRef>
          </c:val>
          <c:extLst>
            <c:ext xmlns:c16="http://schemas.microsoft.com/office/drawing/2014/chart" uri="{C3380CC4-5D6E-409C-BE32-E72D297353CC}">
              <c16:uniqueId val="{00000008-37A9-EA44-B5B2-071FAEEA6E7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j-ea"/>
                    <a:ea typeface="+mj-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工作表1!$A$2:$A$8</c:f>
              <c:strCache>
                <c:ptCount val="7"/>
                <c:pt idx="0">
                  <c:v>參觀小學/觀課</c:v>
                </c:pt>
                <c:pt idx="1">
                  <c:v>小學家長會/了解小學課程</c:v>
                </c:pt>
                <c:pt idx="2">
                  <c:v>預備升小一的家庭活動</c:v>
                </c:pt>
                <c:pt idx="3">
                  <c:v>升小一的講座</c:v>
                </c:pt>
                <c:pt idx="4">
                  <c:v>家長支援小組</c:v>
                </c:pt>
                <c:pt idx="5">
                  <c:v>家長教育課程</c:v>
                </c:pt>
                <c:pt idx="6">
                  <c:v>其他</c:v>
                </c:pt>
              </c:strCache>
            </c:strRef>
          </c:cat>
          <c:val>
            <c:numRef>
              <c:f>工作表1!$B$2:$B$8</c:f>
              <c:numCache>
                <c:formatCode>0.0%</c:formatCode>
                <c:ptCount val="7"/>
                <c:pt idx="0">
                  <c:v>0.61799999999999999</c:v>
                </c:pt>
                <c:pt idx="1">
                  <c:v>0.54800000000000004</c:v>
                </c:pt>
                <c:pt idx="2">
                  <c:v>0.54300000000000004</c:v>
                </c:pt>
                <c:pt idx="3">
                  <c:v>0.39400000000000002</c:v>
                </c:pt>
                <c:pt idx="4">
                  <c:v>0.378</c:v>
                </c:pt>
                <c:pt idx="5">
                  <c:v>0.31</c:v>
                </c:pt>
                <c:pt idx="6">
                  <c:v>4.1500000000000002E-2</c:v>
                </c:pt>
              </c:numCache>
            </c:numRef>
          </c:val>
          <c:extLst>
            <c:ext xmlns:c16="http://schemas.microsoft.com/office/drawing/2014/chart" uri="{C3380CC4-5D6E-409C-BE32-E72D297353CC}">
              <c16:uniqueId val="{00000001-D14C-F54E-956C-61E7560AC39E}"/>
            </c:ext>
          </c:extLst>
        </c:ser>
        <c:dLbls>
          <c:showLegendKey val="0"/>
          <c:showVal val="0"/>
          <c:showCatName val="0"/>
          <c:showSerName val="0"/>
          <c:showPercent val="0"/>
          <c:showBubbleSize val="0"/>
        </c:dLbls>
        <c:gapWidth val="150"/>
        <c:axId val="1469255424"/>
        <c:axId val="1491983504"/>
      </c:barChart>
      <c:catAx>
        <c:axId val="146925542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j-ea"/>
                    <a:ea typeface="+mj-ea"/>
                    <a:cs typeface="+mn-cs"/>
                  </a:defRPr>
                </a:pPr>
                <a:r>
                  <a:rPr lang="zh-HK" altLang="en-US" sz="1800"/>
                  <a:t>升小支援</a:t>
                </a:r>
                <a:r>
                  <a:rPr lang="zh-HK" altLang="en-US" sz="1800" dirty="0"/>
                  <a:t>（可選多於一項）</a:t>
                </a:r>
                <a:endParaRPr lang="zh-HK" sz="1800" dirty="0"/>
              </a:p>
            </c:rich>
          </c:tx>
          <c:layout>
            <c:manualLayout>
              <c:xMode val="edge"/>
              <c:yMode val="edge"/>
              <c:x val="0.35855011383271662"/>
              <c:y val="0.7703159783926261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j-ea"/>
                  <a:ea typeface="+mj-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effectLst>
                  <a:outerShdw blurRad="50800" dist="38100" dir="2700000" algn="tl" rotWithShape="0">
                    <a:prstClr val="black">
                      <a:alpha val="40000"/>
                    </a:prstClr>
                  </a:outerShdw>
                </a:effectLst>
                <a:latin typeface="+mj-ea"/>
                <a:ea typeface="+mj-ea"/>
                <a:cs typeface="+mn-cs"/>
              </a:defRPr>
            </a:pPr>
            <a:endParaRPr lang="en-US"/>
          </a:p>
        </c:txPr>
        <c:crossAx val="1491983504"/>
        <c:crosses val="autoZero"/>
        <c:auto val="1"/>
        <c:lblAlgn val="ctr"/>
        <c:lblOffset val="100"/>
        <c:noMultiLvlLbl val="0"/>
      </c:catAx>
      <c:valAx>
        <c:axId val="1491983504"/>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j-ea"/>
                    <a:ea typeface="+mj-ea"/>
                    <a:cs typeface="+mn-cs"/>
                  </a:defRPr>
                </a:pPr>
                <a:r>
                  <a:rPr lang="zh-TW" sz="1400"/>
                  <a:t>百分比</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j-ea"/>
                  <a:ea typeface="+mj-ea"/>
                  <a:cs typeface="+mn-cs"/>
                </a:defRPr>
              </a:pPr>
              <a:endParaRPr lang="en-US"/>
            </a:p>
          </c:txPr>
        </c:title>
        <c:numFmt formatCode="0.0%" sourceLinked="1"/>
        <c:majorTickMark val="none"/>
        <c:minorTickMark val="none"/>
        <c:tickLblPos val="nextTo"/>
        <c:crossAx val="1469255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mj-ea"/>
          <a:ea typeface="+mj-ea"/>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r>
              <a:rPr lang="zh-TW" altLang="en-US" sz="2800" b="1" dirty="0">
                <a:latin typeface="+mj-ea"/>
                <a:ea typeface="+mj-ea"/>
              </a:rPr>
              <a:t>第一位升讀小學的子女 </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endParaRPr lang="en-US"/>
        </a:p>
      </c:txPr>
    </c:title>
    <c:autoTitleDeleted val="0"/>
    <c:plotArea>
      <c:layout/>
      <c:pieChart>
        <c:varyColors val="1"/>
        <c:ser>
          <c:idx val="0"/>
          <c:order val="0"/>
          <c:spPr>
            <a:solidFill>
              <a:schemeClr val="bg1">
                <a:lumMod val="65000"/>
              </a:schemeClr>
            </a:solidFill>
          </c:spPr>
          <c:dPt>
            <c:idx val="0"/>
            <c:bubble3D val="0"/>
            <c:spPr>
              <a:solidFill>
                <a:srgbClr val="E99633"/>
              </a:solidFill>
              <a:ln w="19050">
                <a:solidFill>
                  <a:schemeClr val="lt1"/>
                </a:solidFill>
              </a:ln>
              <a:effectLst/>
            </c:spPr>
            <c:extLst>
              <c:ext xmlns:c16="http://schemas.microsoft.com/office/drawing/2014/chart" uri="{C3380CC4-5D6E-409C-BE32-E72D297353CC}">
                <c16:uniqueId val="{00000001-9096-EB4B-BC26-5476E88936A7}"/>
              </c:ext>
            </c:extLst>
          </c:dPt>
          <c:dPt>
            <c:idx val="1"/>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3-9096-EB4B-BC26-5476E88936A7}"/>
              </c:ext>
            </c:extLst>
          </c:dPt>
          <c:dLbls>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工作表1!$A$5:$A$6</c:f>
              <c:strCache>
                <c:ptCount val="2"/>
                <c:pt idx="0">
                  <c:v>是</c:v>
                </c:pt>
                <c:pt idx="1">
                  <c:v>否</c:v>
                </c:pt>
              </c:strCache>
            </c:strRef>
          </c:cat>
          <c:val>
            <c:numRef>
              <c:f>工作表1!$B$5:$B$6</c:f>
              <c:numCache>
                <c:formatCode>0.0%</c:formatCode>
                <c:ptCount val="2"/>
                <c:pt idx="0">
                  <c:v>0.67500000000000004</c:v>
                </c:pt>
                <c:pt idx="1">
                  <c:v>0.32500000000000001</c:v>
                </c:pt>
              </c:numCache>
            </c:numRef>
          </c:val>
          <c:extLst>
            <c:ext xmlns:c16="http://schemas.microsoft.com/office/drawing/2014/chart" uri="{C3380CC4-5D6E-409C-BE32-E72D297353CC}">
              <c16:uniqueId val="{00000004-9096-EB4B-BC26-5476E88936A7}"/>
            </c:ext>
          </c:extLst>
        </c:ser>
        <c:dLbls>
          <c:dLblPos val="inEnd"/>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r>
              <a:rPr lang="zh-TW" altLang="en-US" sz="2800" b="1">
                <a:latin typeface="+mj-ea"/>
                <a:ea typeface="+mj-ea"/>
              </a:rPr>
              <a:t>子女性別</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76F-5D40-B28B-F1D1BC3D425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76F-5D40-B28B-F1D1BC3D4253}"/>
              </c:ext>
            </c:extLst>
          </c:dPt>
          <c:dLbls>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工作表1!$A$9:$A$10</c:f>
              <c:strCache>
                <c:ptCount val="2"/>
                <c:pt idx="0">
                  <c:v>男</c:v>
                </c:pt>
                <c:pt idx="1">
                  <c:v>女</c:v>
                </c:pt>
              </c:strCache>
            </c:strRef>
          </c:cat>
          <c:val>
            <c:numRef>
              <c:f>工作表1!$B$9:$B$10</c:f>
              <c:numCache>
                <c:formatCode>0.0%</c:formatCode>
                <c:ptCount val="2"/>
                <c:pt idx="0">
                  <c:v>0.48499999999999999</c:v>
                </c:pt>
                <c:pt idx="1">
                  <c:v>0.51500000000000001</c:v>
                </c:pt>
              </c:numCache>
            </c:numRef>
          </c:val>
          <c:extLst>
            <c:ext xmlns:c16="http://schemas.microsoft.com/office/drawing/2014/chart" uri="{C3380CC4-5D6E-409C-BE32-E72D297353CC}">
              <c16:uniqueId val="{00000004-376F-5D40-B28B-F1D1BC3D4253}"/>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r>
              <a:rPr lang="zh-TW" altLang="en-US" sz="2800" b="1">
                <a:latin typeface="+mj-ea"/>
                <a:ea typeface="+mj-ea"/>
              </a:rPr>
              <a:t>子女現在的上課模式</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j-ea"/>
              <a:ea typeface="+mj-ea"/>
              <a:cs typeface="+mn-cs"/>
            </a:defRPr>
          </a:pPr>
          <a:endParaRPr lang="en-US"/>
        </a:p>
      </c:txPr>
    </c:title>
    <c:autoTitleDeleted val="0"/>
    <c:plotArea>
      <c:layout/>
      <c:pieChart>
        <c:varyColors val="1"/>
        <c:ser>
          <c:idx val="0"/>
          <c:order val="0"/>
          <c:dPt>
            <c:idx val="0"/>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1-A908-4F4D-96CB-80D5AB4A8AE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A908-4F4D-96CB-80D5AB4A8AE2}"/>
              </c:ext>
            </c:extLst>
          </c:dPt>
          <c:dLbls>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工作表1!$A$12:$A$13</c:f>
              <c:strCache>
                <c:ptCount val="2"/>
                <c:pt idx="0">
                  <c:v>全日制</c:v>
                </c:pt>
                <c:pt idx="1">
                  <c:v>半日制</c:v>
                </c:pt>
              </c:strCache>
            </c:strRef>
          </c:cat>
          <c:val>
            <c:numRef>
              <c:f>工作表1!$B$12:$B$13</c:f>
              <c:numCache>
                <c:formatCode>0.0%</c:formatCode>
                <c:ptCount val="2"/>
                <c:pt idx="0">
                  <c:v>0.17100000000000001</c:v>
                </c:pt>
                <c:pt idx="1">
                  <c:v>0.82899999999999996</c:v>
                </c:pt>
              </c:numCache>
            </c:numRef>
          </c:val>
          <c:extLst>
            <c:ext xmlns:c16="http://schemas.microsoft.com/office/drawing/2014/chart" uri="{C3380CC4-5D6E-409C-BE32-E72D297353CC}">
              <c16:uniqueId val="{00000004-A908-4F4D-96CB-80D5AB4A8AE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[Q1.xlsx]工作表1!$B$1</c:f>
              <c:strCache>
                <c:ptCount val="1"/>
                <c:pt idx="0">
                  <c:v>百分比</c:v>
                </c:pt>
              </c:strCache>
            </c:strRef>
          </c:tx>
          <c:dPt>
            <c:idx val="0"/>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0886-8241-8167-DD022A428AB8}"/>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0886-8241-8167-DD022A428AB8}"/>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0886-8241-8167-DD022A428AB8}"/>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0886-8241-8167-DD022A428AB8}"/>
              </c:ext>
            </c:extLst>
          </c:dPt>
          <c:dLbls>
            <c:dLbl>
              <c:idx val="0"/>
              <c:layout>
                <c:manualLayout>
                  <c:x val="-3.9866757601140335E-2"/>
                  <c:y val="9.5223991908782918E-2"/>
                </c:manualLayout>
              </c:layout>
              <c:spPr>
                <a:noFill/>
                <a:ln w="9525" cap="flat" cmpd="sng" algn="ctr">
                  <a:noFill/>
                  <a:prstDash val="solid"/>
                  <a:round/>
                  <a:headEnd type="none" w="med" len="med"/>
                  <a:tailEnd type="none" w="med" len="med"/>
                </a:ln>
                <a:effectLst/>
              </c:spPr>
              <c:txPr>
                <a:bodyPr rot="720000" spcFirstLastPara="1" vertOverflow="clip" horzOverflow="clip" vert="horz" wrap="square" lIns="38100" tIns="19050" rIns="38100" bIns="19050" anchor="ctr" anchorCtr="0">
                  <a:noAutofit/>
                </a:bodyPr>
                <a:lstStyle/>
                <a:p>
                  <a:pPr algn="ctr">
                    <a:defRPr sz="16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6042"/>
                        <a:gd name="adj2" fmla="val 47447"/>
                      </a:avLst>
                    </a:prstGeom>
                    <a:noFill/>
                    <a:ln>
                      <a:noFill/>
                    </a:ln>
                  </c15:spPr>
                  <c15:layout>
                    <c:manualLayout>
                      <c:w val="5.6955778534218265E-2"/>
                      <c:h val="0.25161894629210502"/>
                    </c:manualLayout>
                  </c15:layout>
                </c:ext>
                <c:ext xmlns:c16="http://schemas.microsoft.com/office/drawing/2014/chart" uri="{C3380CC4-5D6E-409C-BE32-E72D297353CC}">
                  <c16:uniqueId val="{00000001-0886-8241-8167-DD022A428AB8}"/>
                </c:ext>
              </c:extLst>
            </c:dLbl>
            <c:dLbl>
              <c:idx val="1"/>
              <c:layout>
                <c:manualLayout>
                  <c:x val="-0.15697291428011734"/>
                  <c:y val="-4.2649355684309428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4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38925"/>
                        <a:gd name="adj2" fmla="val -5182"/>
                      </a:avLst>
                    </a:prstGeom>
                    <a:noFill/>
                    <a:ln>
                      <a:noFill/>
                    </a:ln>
                  </c15:spPr>
                </c:ext>
                <c:ext xmlns:c16="http://schemas.microsoft.com/office/drawing/2014/chart" uri="{C3380CC4-5D6E-409C-BE32-E72D297353CC}">
                  <c16:uniqueId val="{00000003-0886-8241-8167-DD022A428AB8}"/>
                </c:ext>
              </c:extLst>
            </c:dLbl>
            <c:dLbl>
              <c:idx val="2"/>
              <c:layout>
                <c:manualLayout>
                  <c:x val="0.1573040945830613"/>
                  <c:y val="-0.10618449839411241"/>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46219"/>
                        <a:gd name="adj2" fmla="val -17312"/>
                      </a:avLst>
                    </a:prstGeom>
                    <a:noFill/>
                    <a:ln>
                      <a:noFill/>
                    </a:ln>
                  </c15:spPr>
                </c:ext>
                <c:ext xmlns:c16="http://schemas.microsoft.com/office/drawing/2014/chart" uri="{C3380CC4-5D6E-409C-BE32-E72D297353CC}">
                  <c16:uniqueId val="{00000005-0886-8241-8167-DD022A428AB8}"/>
                </c:ext>
              </c:extLst>
            </c:dLbl>
            <c:dLbl>
              <c:idx val="3"/>
              <c:layout>
                <c:manualLayout>
                  <c:x val="9.1607130620815463E-2"/>
                  <c:y val="0.16661381529444233"/>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7430"/>
                        <a:gd name="adj2" fmla="val 40601"/>
                      </a:avLst>
                    </a:prstGeom>
                    <a:noFill/>
                    <a:ln>
                      <a:noFill/>
                    </a:ln>
                  </c15:spPr>
                </c:ext>
                <c:ext xmlns:c16="http://schemas.microsoft.com/office/drawing/2014/chart" uri="{C3380CC4-5D6E-409C-BE32-E72D297353CC}">
                  <c16:uniqueId val="{00000007-0886-8241-8167-DD022A428AB8}"/>
                </c:ext>
              </c:extLst>
            </c:dLbl>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effectLst>
                      <a:outerShdw blurRad="50800" dist="38100" dir="2700000" algn="tl" rotWithShape="0">
                        <a:prstClr val="black">
                          <a:alpha val="40000"/>
                        </a:prstClr>
                      </a:outerShdw>
                    </a:effectLst>
                    <a:latin typeface="+mj-ea"/>
                    <a:ea typeface="+mj-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[Q1.xlsx]工作表1!$A$2:$A$5</c:f>
              <c:strCache>
                <c:ptCount val="4"/>
                <c:pt idx="0">
                  <c:v>完全沒有壓力</c:v>
                </c:pt>
                <c:pt idx="1">
                  <c:v>有些壓力</c:v>
                </c:pt>
                <c:pt idx="2">
                  <c:v>中等程度壓力</c:v>
                </c:pt>
                <c:pt idx="3">
                  <c:v>很大壓力</c:v>
                </c:pt>
              </c:strCache>
            </c:strRef>
          </c:cat>
          <c:val>
            <c:numRef>
              <c:f>[Q1.xlsx]工作表1!$B$2:$B$5</c:f>
              <c:numCache>
                <c:formatCode>0.0%</c:formatCode>
                <c:ptCount val="4"/>
                <c:pt idx="0">
                  <c:v>7.1999999999999995E-2</c:v>
                </c:pt>
                <c:pt idx="1">
                  <c:v>0.48899999999999999</c:v>
                </c:pt>
                <c:pt idx="2">
                  <c:v>0.247</c:v>
                </c:pt>
                <c:pt idx="3">
                  <c:v>0.192</c:v>
                </c:pt>
              </c:numCache>
            </c:numRef>
          </c:val>
          <c:extLst>
            <c:ext xmlns:c16="http://schemas.microsoft.com/office/drawing/2014/chart" uri="{C3380CC4-5D6E-409C-BE32-E72D297353CC}">
              <c16:uniqueId val="{00000008-0886-8241-8167-DD022A428AB8}"/>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1EF1-5942-AA5A-76BD04F0D9A3}"/>
              </c:ext>
            </c:extLst>
          </c:dPt>
          <c:dPt>
            <c:idx val="1"/>
            <c:invertIfNegative val="0"/>
            <c:bubble3D val="0"/>
            <c:spPr>
              <a:solidFill>
                <a:srgbClr val="C00000"/>
              </a:solidFill>
              <a:ln>
                <a:noFill/>
              </a:ln>
              <a:effectLst/>
            </c:spPr>
            <c:extLst>
              <c:ext xmlns:c16="http://schemas.microsoft.com/office/drawing/2014/chart" uri="{C3380CC4-5D6E-409C-BE32-E72D297353CC}">
                <c16:uniqueId val="{00000002-1EF1-5942-AA5A-76BD04F0D9A3}"/>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j-ea"/>
                    <a:ea typeface="+mj-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工作表1!$A$2:$A$8</c:f>
              <c:strCache>
                <c:ptCount val="7"/>
                <c:pt idx="0">
                  <c:v>子女的學習進度</c:v>
                </c:pt>
                <c:pt idx="1">
                  <c:v>子女的行為問題</c:v>
                </c:pt>
                <c:pt idx="2">
                  <c:v>有關疫情的焦慮</c:v>
                </c:pt>
                <c:pt idx="3">
                  <c:v>經濟因素</c:v>
                </c:pt>
                <c:pt idx="4">
                  <c:v>欠缺支援</c:v>
                </c:pt>
                <c:pt idx="5">
                  <c:v>工作因素</c:v>
                </c:pt>
                <c:pt idx="6">
                  <c:v>夫妻關係</c:v>
                </c:pt>
              </c:strCache>
            </c:strRef>
          </c:cat>
          <c:val>
            <c:numRef>
              <c:f>工作表1!$B$2:$B$8</c:f>
              <c:numCache>
                <c:formatCode>0.0%</c:formatCode>
                <c:ptCount val="7"/>
                <c:pt idx="0">
                  <c:v>0.84899999999999998</c:v>
                </c:pt>
                <c:pt idx="1">
                  <c:v>0.53</c:v>
                </c:pt>
                <c:pt idx="2">
                  <c:v>0.505</c:v>
                </c:pt>
                <c:pt idx="3">
                  <c:v>0.38100000000000001</c:v>
                </c:pt>
                <c:pt idx="4">
                  <c:v>0.38</c:v>
                </c:pt>
                <c:pt idx="5">
                  <c:v>0.308</c:v>
                </c:pt>
                <c:pt idx="6">
                  <c:v>0.13700000000000001</c:v>
                </c:pt>
              </c:numCache>
            </c:numRef>
          </c:val>
          <c:extLst>
            <c:ext xmlns:c16="http://schemas.microsoft.com/office/drawing/2014/chart" uri="{C3380CC4-5D6E-409C-BE32-E72D297353CC}">
              <c16:uniqueId val="{00000000-1EF1-5942-AA5A-76BD04F0D9A3}"/>
            </c:ext>
          </c:extLst>
        </c:ser>
        <c:dLbls>
          <c:showLegendKey val="0"/>
          <c:showVal val="0"/>
          <c:showCatName val="0"/>
          <c:showSerName val="0"/>
          <c:showPercent val="0"/>
          <c:showBubbleSize val="0"/>
        </c:dLbls>
        <c:gapWidth val="219"/>
        <c:overlap val="-27"/>
        <c:axId val="52044416"/>
        <c:axId val="52174208"/>
      </c:barChart>
      <c:catAx>
        <c:axId val="5204441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bg1">
                        <a:lumMod val="50000"/>
                      </a:schemeClr>
                    </a:solidFill>
                    <a:latin typeface="+mj-ea"/>
                    <a:ea typeface="+mj-ea"/>
                    <a:cs typeface="+mn-cs"/>
                  </a:defRPr>
                </a:pPr>
                <a:r>
                  <a:rPr lang="zh-TW" sz="1800" b="0" i="0" dirty="0">
                    <a:solidFill>
                      <a:schemeClr val="bg1">
                        <a:lumMod val="50000"/>
                      </a:schemeClr>
                    </a:solidFill>
                  </a:rPr>
                  <a:t>壓力原因</a:t>
                </a:r>
                <a:r>
                  <a:rPr lang="zh-HK" sz="1800" b="0" i="0" dirty="0">
                    <a:solidFill>
                      <a:schemeClr val="bg1">
                        <a:lumMod val="50000"/>
                      </a:schemeClr>
                    </a:solidFill>
                  </a:rPr>
                  <a:t> （可選多於一項）</a:t>
                </a:r>
                <a:endParaRPr lang="zh-TW" sz="1800" b="0" i="0" dirty="0">
                  <a:solidFill>
                    <a:schemeClr val="bg1">
                      <a:lumMod val="50000"/>
                    </a:schemeClr>
                  </a:solidFill>
                </a:endParaRPr>
              </a:p>
            </c:rich>
          </c:tx>
          <c:layout>
            <c:manualLayout>
              <c:xMode val="edge"/>
              <c:yMode val="edge"/>
              <c:x val="0.34546411523358256"/>
              <c:y val="0.8209281411686506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bg1">
                      <a:lumMod val="50000"/>
                    </a:schemeClr>
                  </a:solidFill>
                  <a:latin typeface="+mj-ea"/>
                  <a:ea typeface="+mj-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effectLst>
                  <a:outerShdw blurRad="50800" dist="38100" dir="2700000" algn="tl" rotWithShape="0">
                    <a:prstClr val="black">
                      <a:alpha val="40000"/>
                    </a:prstClr>
                  </a:outerShdw>
                </a:effectLst>
                <a:latin typeface="+mj-ea"/>
                <a:ea typeface="+mj-ea"/>
                <a:cs typeface="+mn-cs"/>
              </a:defRPr>
            </a:pPr>
            <a:endParaRPr lang="en-US"/>
          </a:p>
        </c:txPr>
        <c:crossAx val="52174208"/>
        <c:crosses val="autoZero"/>
        <c:auto val="1"/>
        <c:lblAlgn val="ctr"/>
        <c:lblOffset val="100"/>
        <c:noMultiLvlLbl val="0"/>
      </c:catAx>
      <c:valAx>
        <c:axId val="5217420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bg1">
                        <a:lumMod val="50000"/>
                      </a:schemeClr>
                    </a:solidFill>
                    <a:latin typeface="+mj-ea"/>
                    <a:ea typeface="+mj-ea"/>
                    <a:cs typeface="+mn-cs"/>
                  </a:defRPr>
                </a:pPr>
                <a:r>
                  <a:rPr lang="zh-TW" sz="1800" b="0">
                    <a:solidFill>
                      <a:schemeClr val="bg1">
                        <a:lumMod val="50000"/>
                      </a:schemeClr>
                    </a:solidFill>
                  </a:rPr>
                  <a:t>百分比</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bg1">
                      <a:lumMod val="50000"/>
                    </a:schemeClr>
                  </a:solidFill>
                  <a:latin typeface="+mj-ea"/>
                  <a:ea typeface="+mj-ea"/>
                  <a:cs typeface="+mn-cs"/>
                </a:defRPr>
              </a:pPr>
              <a:endParaRPr lang="en-US"/>
            </a:p>
          </c:txPr>
        </c:title>
        <c:numFmt formatCode="0.0%" sourceLinked="1"/>
        <c:majorTickMark val="none"/>
        <c:minorTickMark val="none"/>
        <c:tickLblPos val="nextTo"/>
        <c:crossAx val="5204441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j-ea"/>
          <a:ea typeface="+mj-ea"/>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欄2</c:v>
                </c:pt>
              </c:strCache>
            </c:strRef>
          </c:tx>
          <c:dPt>
            <c:idx val="0"/>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AA6F-D640-BE94-353AABBAA556}"/>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AA6F-D640-BE94-353AABBAA556}"/>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AA6F-D640-BE94-353AABBAA556}"/>
              </c:ext>
            </c:extLst>
          </c:dPt>
          <c:dPt>
            <c:idx val="3"/>
            <c:bubble3D val="0"/>
            <c:explosion val="19"/>
            <c:spPr>
              <a:solidFill>
                <a:schemeClr val="accent1">
                  <a:lumMod val="60000"/>
                </a:schemeClr>
              </a:solidFill>
              <a:ln w="19050">
                <a:solidFill>
                  <a:schemeClr val="lt1"/>
                </a:solidFill>
              </a:ln>
              <a:effectLst/>
            </c:spPr>
            <c:extLst>
              <c:ext xmlns:c16="http://schemas.microsoft.com/office/drawing/2014/chart" uri="{C3380CC4-5D6E-409C-BE32-E72D297353CC}">
                <c16:uniqueId val="{00000007-AA6F-D640-BE94-353AABBAA556}"/>
              </c:ext>
            </c:extLst>
          </c:dPt>
          <c:dLbls>
            <c:dLbl>
              <c:idx val="0"/>
              <c:layout>
                <c:manualLayout>
                  <c:x val="8.9229616367073994E-2"/>
                  <c:y val="0.19980131571942747"/>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84883"/>
                        <a:gd name="adj2" fmla="val 150110"/>
                      </a:avLst>
                    </a:prstGeom>
                    <a:noFill/>
                    <a:ln>
                      <a:noFill/>
                    </a:ln>
                  </c15:spPr>
                </c:ext>
                <c:ext xmlns:c16="http://schemas.microsoft.com/office/drawing/2014/chart" uri="{C3380CC4-5D6E-409C-BE32-E72D297353CC}">
                  <c16:uniqueId val="{00000001-AA6F-D640-BE94-353AABBAA556}"/>
                </c:ext>
              </c:extLst>
            </c:dLbl>
            <c:dLbl>
              <c:idx val="1"/>
              <c:layout>
                <c:manualLayout>
                  <c:x val="-0.13965400126372446"/>
                  <c:y val="-8.5300701711012797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8685"/>
                        <a:gd name="adj2" fmla="val -287853"/>
                      </a:avLst>
                    </a:prstGeom>
                    <a:noFill/>
                    <a:ln>
                      <a:noFill/>
                    </a:ln>
                  </c15:spPr>
                </c:ext>
                <c:ext xmlns:c16="http://schemas.microsoft.com/office/drawing/2014/chart" uri="{C3380CC4-5D6E-409C-BE32-E72D297353CC}">
                  <c16:uniqueId val="{00000003-AA6F-D640-BE94-353AABBAA556}"/>
                </c:ext>
              </c:extLst>
            </c:dLbl>
            <c:dLbl>
              <c:idx val="2"/>
              <c:layout>
                <c:manualLayout>
                  <c:x val="0.17773134532757259"/>
                  <c:y val="-8.3238818445095494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14245"/>
                        <a:gd name="adj2" fmla="val 129092"/>
                      </a:avLst>
                    </a:prstGeom>
                    <a:noFill/>
                    <a:ln>
                      <a:noFill/>
                    </a:ln>
                  </c15:spPr>
                </c:ext>
                <c:ext xmlns:c16="http://schemas.microsoft.com/office/drawing/2014/chart" uri="{C3380CC4-5D6E-409C-BE32-E72D297353CC}">
                  <c16:uniqueId val="{00000005-AA6F-D640-BE94-353AABBAA556}"/>
                </c:ext>
              </c:extLst>
            </c:dLbl>
            <c:dLbl>
              <c:idx val="3"/>
              <c:delete val="1"/>
              <c:extLst>
                <c:ext xmlns:c15="http://schemas.microsoft.com/office/drawing/2012/chart" uri="{CE6537A1-D6FC-4f65-9D91-7224C49458BB}"/>
                <c:ext xmlns:c16="http://schemas.microsoft.com/office/drawing/2014/chart" uri="{C3380CC4-5D6E-409C-BE32-E72D297353CC}">
                  <c16:uniqueId val="{00000007-AA6F-D640-BE94-353AABBAA556}"/>
                </c:ext>
              </c:extLst>
            </c:dLbl>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工作表1!$A$2:$A$5</c:f>
              <c:strCache>
                <c:ptCount val="4"/>
                <c:pt idx="0">
                  <c:v>完全不足夠</c:v>
                </c:pt>
                <c:pt idx="1">
                  <c:v>一般足夠</c:v>
                </c:pt>
                <c:pt idx="2">
                  <c:v>中等程度足夠</c:v>
                </c:pt>
                <c:pt idx="3">
                  <c:v>完全足夠</c:v>
                </c:pt>
              </c:strCache>
            </c:strRef>
          </c:cat>
          <c:val>
            <c:numRef>
              <c:f>工作表1!$B$2:$B$5</c:f>
              <c:numCache>
                <c:formatCode>0.0%</c:formatCode>
                <c:ptCount val="4"/>
                <c:pt idx="0">
                  <c:v>0.245</c:v>
                </c:pt>
                <c:pt idx="1">
                  <c:v>0.53500000000000003</c:v>
                </c:pt>
                <c:pt idx="2">
                  <c:v>0.19500000000000001</c:v>
                </c:pt>
                <c:pt idx="3">
                  <c:v>2.5000000000000001E-2</c:v>
                </c:pt>
              </c:numCache>
            </c:numRef>
          </c:val>
          <c:extLst>
            <c:ext xmlns:c16="http://schemas.microsoft.com/office/drawing/2014/chart" uri="{C3380CC4-5D6E-409C-BE32-E72D297353CC}">
              <c16:uniqueId val="{00000008-AA6F-D640-BE94-353AABBAA556}"/>
            </c:ext>
          </c:extLst>
        </c:ser>
        <c:dLbls>
          <c:showLegendKey val="0"/>
          <c:showVal val="0"/>
          <c:showCatName val="0"/>
          <c:showSerName val="0"/>
          <c:showPercent val="0"/>
          <c:showBubbleSize val="0"/>
          <c:showLeaderLines val="0"/>
        </c:dLbls>
        <c:firstSliceAng val="287"/>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欄2</c:v>
                </c:pt>
              </c:strCache>
            </c:strRef>
          </c:tx>
          <c:dPt>
            <c:idx val="0"/>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C0A9-F74C-BDEC-324F3F9A6075}"/>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0A9-F74C-BDEC-324F3F9A6075}"/>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C0A9-F74C-BDEC-324F3F9A6075}"/>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C0A9-F74C-BDEC-324F3F9A6075}"/>
              </c:ext>
            </c:extLst>
          </c:dPt>
          <c:dLbls>
            <c:dLbl>
              <c:idx val="0"/>
              <c:layout>
                <c:manualLayout>
                  <c:x val="-0.16340074355407896"/>
                  <c:y val="1.2945440643448295E-3"/>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84883"/>
                        <a:gd name="adj2" fmla="val 150110"/>
                      </a:avLst>
                    </a:prstGeom>
                    <a:noFill/>
                    <a:ln>
                      <a:noFill/>
                    </a:ln>
                  </c15:spPr>
                </c:ext>
                <c:ext xmlns:c16="http://schemas.microsoft.com/office/drawing/2014/chart" uri="{C3380CC4-5D6E-409C-BE32-E72D297353CC}">
                  <c16:uniqueId val="{00000001-C0A9-F74C-BDEC-324F3F9A6075}"/>
                </c:ext>
              </c:extLst>
            </c:dLbl>
            <c:dLbl>
              <c:idx val="1"/>
              <c:layout>
                <c:manualLayout>
                  <c:x val="0.14669102732310862"/>
                  <c:y val="-0.10745289191792202"/>
                </c:manualLayout>
              </c:layout>
              <c:tx>
                <c:rich>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fld id="{07A71D95-D9F7-B043-92DC-05FE3C74A1A5}" type="CATEGORYNAME">
                      <a:rPr lang="zh-HK" altLang="en-US" sz="2000" b="1" smtClean="0">
                        <a:solidFill>
                          <a:schemeClr val="bg1"/>
                        </a:solidFill>
                        <a:effectLst>
                          <a:outerShdw blurRad="50800" dist="38100" dir="2700000" algn="tl" rotWithShape="0">
                            <a:prstClr val="black">
                              <a:alpha val="40000"/>
                            </a:prstClr>
                          </a:outerShdw>
                        </a:effectLst>
                        <a:latin typeface="+mj-ea"/>
                        <a:ea typeface="+mj-ea"/>
                      </a:rPr>
                      <a:pPr>
                        <a:defRPr sz="2000" b="1">
                          <a:solidFill>
                            <a:schemeClr val="bg1"/>
                          </a:solidFill>
                          <a:effectLst>
                            <a:outerShdw blurRad="50800" dist="38100" dir="2700000" algn="tl" rotWithShape="0">
                              <a:prstClr val="black">
                                <a:alpha val="40000"/>
                              </a:prstClr>
                            </a:outerShdw>
                          </a:effectLst>
                          <a:latin typeface="+mj-ea"/>
                          <a:ea typeface="+mj-ea"/>
                        </a:defRPr>
                      </a:pPr>
                      <a:t>[CATEGORY NAME]</a:t>
                    </a:fld>
                    <a:endParaRPr lang="zh-HK" altLang="en-US" sz="2000" b="1" baseline="0" dirty="0">
                      <a:solidFill>
                        <a:schemeClr val="bg1"/>
                      </a:solidFill>
                      <a:effectLst>
                        <a:outerShdw blurRad="50800" dist="38100" dir="2700000" algn="tl" rotWithShape="0">
                          <a:prstClr val="black">
                            <a:alpha val="40000"/>
                          </a:prstClr>
                        </a:outerShdw>
                      </a:effectLst>
                      <a:latin typeface="+mj-ea"/>
                      <a:ea typeface="+mj-ea"/>
                    </a:endParaRPr>
                  </a:p>
                  <a:p>
                    <a:pPr>
                      <a:defRPr sz="2000" b="1">
                        <a:solidFill>
                          <a:schemeClr val="bg1"/>
                        </a:solidFill>
                        <a:effectLst>
                          <a:outerShdw blurRad="50800" dist="38100" dir="2700000" algn="tl" rotWithShape="0">
                            <a:prstClr val="black">
                              <a:alpha val="40000"/>
                            </a:prstClr>
                          </a:outerShdw>
                        </a:effectLst>
                        <a:latin typeface="+mj-ea"/>
                        <a:ea typeface="+mj-ea"/>
                      </a:defRPr>
                    </a:pPr>
                    <a:fld id="{557CA221-FB5E-EB4F-8307-498D0BAD95BF}" type="VALUE">
                      <a:rPr lang="en-US" altLang="zh-HK" sz="2000" b="1" baseline="0" smtClean="0">
                        <a:solidFill>
                          <a:schemeClr val="bg1"/>
                        </a:solidFill>
                        <a:effectLst>
                          <a:outerShdw blurRad="50800" dist="38100" dir="2700000" algn="tl" rotWithShape="0">
                            <a:prstClr val="black">
                              <a:alpha val="40000"/>
                            </a:prstClr>
                          </a:outerShdw>
                        </a:effectLst>
                        <a:latin typeface="+mj-ea"/>
                        <a:ea typeface="+mj-ea"/>
                      </a:rPr>
                      <a:pPr>
                        <a:defRPr sz="2000" b="1">
                          <a:solidFill>
                            <a:schemeClr val="bg1"/>
                          </a:solidFill>
                          <a:effectLst>
                            <a:outerShdw blurRad="50800" dist="38100" dir="2700000" algn="tl" rotWithShape="0">
                              <a:prstClr val="black">
                                <a:alpha val="40000"/>
                              </a:prstClr>
                            </a:outerShdw>
                          </a:effectLst>
                          <a:latin typeface="+mj-ea"/>
                          <a:ea typeface="+mj-ea"/>
                        </a:defRPr>
                      </a:pPr>
                      <a:t>[VALUE]</a:t>
                    </a:fld>
                    <a:endParaRPr lang="en-GB"/>
                  </a:p>
                </c:rich>
              </c:tx>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27801"/>
                        <a:gd name="adj2" fmla="val -193760"/>
                      </a:avLst>
                    </a:prstGeom>
                    <a:noFill/>
                    <a:ln>
                      <a:noFill/>
                    </a:ln>
                  </c15:spPr>
                  <c15:dlblFieldTable/>
                  <c15:showDataLabelsRange val="0"/>
                </c:ext>
                <c:ext xmlns:c16="http://schemas.microsoft.com/office/drawing/2014/chart" uri="{C3380CC4-5D6E-409C-BE32-E72D297353CC}">
                  <c16:uniqueId val="{00000003-C0A9-F74C-BDEC-324F3F9A6075}"/>
                </c:ext>
              </c:extLst>
            </c:dLbl>
            <c:dLbl>
              <c:idx val="2"/>
              <c:layout>
                <c:manualLayout>
                  <c:x val="7.2847627904696621E-2"/>
                  <c:y val="7.0825852650771584E-2"/>
                </c:manualLayout>
              </c:layout>
              <c:tx>
                <c:rich>
                  <a:bodyPr rot="-1440000" spcFirstLastPara="1" vertOverflow="clip" horzOverflow="clip" vert="horz" wrap="square" lIns="38100" tIns="19050" rIns="38100" bIns="19050" anchor="ctr" anchorCtr="0">
                    <a:spAutoFit/>
                  </a:bodyPr>
                  <a:lstStyle/>
                  <a:p>
                    <a:pPr algn="just">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fld id="{8DC7E1A5-E648-CB4B-BD53-F85CDBB41609}" type="CATEGORYNAME">
                      <a:rPr lang="zh-TW" altLang="en-US" sz="1800" b="1" smtClean="0">
                        <a:solidFill>
                          <a:schemeClr val="bg1"/>
                        </a:solidFill>
                        <a:effectLst>
                          <a:outerShdw blurRad="50800" dist="38100" dir="2700000" algn="tl" rotWithShape="0">
                            <a:prstClr val="black">
                              <a:alpha val="40000"/>
                            </a:prstClr>
                          </a:outerShdw>
                        </a:effectLst>
                        <a:latin typeface="+mj-ea"/>
                        <a:ea typeface="+mj-ea"/>
                      </a:rPr>
                      <a:pPr algn="just">
                        <a:defRPr sz="1800" b="1">
                          <a:solidFill>
                            <a:schemeClr val="bg1"/>
                          </a:solidFill>
                          <a:effectLst>
                            <a:outerShdw blurRad="50800" dist="38100" dir="2700000" algn="tl" rotWithShape="0">
                              <a:prstClr val="black">
                                <a:alpha val="40000"/>
                              </a:prstClr>
                            </a:outerShdw>
                          </a:effectLst>
                          <a:latin typeface="+mj-ea"/>
                          <a:ea typeface="+mj-ea"/>
                        </a:defRPr>
                      </a:pPr>
                      <a:t>[CATEGORY NAME]</a:t>
                    </a:fld>
                    <a:r>
                      <a:rPr lang="zh-TW" altLang="en-US" sz="1800" b="1" baseline="0" dirty="0">
                        <a:solidFill>
                          <a:schemeClr val="bg1"/>
                        </a:solidFill>
                        <a:effectLst>
                          <a:outerShdw blurRad="50800" dist="38100" dir="2700000" algn="tl" rotWithShape="0">
                            <a:prstClr val="black">
                              <a:alpha val="40000"/>
                            </a:prstClr>
                          </a:outerShdw>
                        </a:effectLst>
                        <a:latin typeface="+mj-ea"/>
                        <a:ea typeface="+mj-ea"/>
                      </a:rPr>
                      <a:t>，</a:t>
                    </a:r>
                    <a:fld id="{90598768-A9E6-D741-A598-29214C3F3717}" type="VALUE">
                      <a:rPr lang="en-US" altLang="zh-TW" sz="1800" b="1" baseline="0" smtClean="0">
                        <a:solidFill>
                          <a:schemeClr val="bg1"/>
                        </a:solidFill>
                        <a:effectLst>
                          <a:outerShdw blurRad="50800" dist="38100" dir="2700000" algn="tl" rotWithShape="0">
                            <a:prstClr val="black">
                              <a:alpha val="40000"/>
                            </a:prstClr>
                          </a:outerShdw>
                        </a:effectLst>
                        <a:latin typeface="+mj-ea"/>
                        <a:ea typeface="+mj-ea"/>
                      </a:rPr>
                      <a:pPr algn="just">
                        <a:defRPr sz="1800" b="1">
                          <a:solidFill>
                            <a:schemeClr val="bg1"/>
                          </a:solidFill>
                          <a:effectLst>
                            <a:outerShdw blurRad="50800" dist="38100" dir="2700000" algn="tl" rotWithShape="0">
                              <a:prstClr val="black">
                                <a:alpha val="40000"/>
                              </a:prstClr>
                            </a:outerShdw>
                          </a:effectLst>
                          <a:latin typeface="+mj-ea"/>
                          <a:ea typeface="+mj-ea"/>
                        </a:defRPr>
                      </a:pPr>
                      <a:t>[VALUE]</a:t>
                    </a:fld>
                    <a:endParaRPr lang="zh-TW" altLang="en-US" sz="1800" b="1" baseline="0" dirty="0">
                      <a:solidFill>
                        <a:schemeClr val="bg1"/>
                      </a:solidFill>
                      <a:effectLst>
                        <a:outerShdw blurRad="50800" dist="38100" dir="2700000" algn="tl" rotWithShape="0">
                          <a:prstClr val="black">
                            <a:alpha val="40000"/>
                          </a:prstClr>
                        </a:outerShdw>
                      </a:effectLst>
                      <a:latin typeface="+mj-ea"/>
                      <a:ea typeface="+mj-ea"/>
                    </a:endParaRPr>
                  </a:p>
                </c:rich>
              </c:tx>
              <c:spPr>
                <a:xfrm>
                  <a:off x="702632" y="139136"/>
                  <a:ext cx="1838474" cy="570541"/>
                </a:xfrm>
                <a:noFill/>
                <a:ln w="9525" cap="flat" cmpd="sng" algn="ctr">
                  <a:noFill/>
                  <a:prstDash val="solid"/>
                  <a:round/>
                  <a:headEnd type="none" w="med" len="med"/>
                  <a:tailEnd type="none" w="med" len="med"/>
                </a:ln>
                <a:effectLst/>
              </c:spPr>
              <c:txPr>
                <a:bodyPr rot="-1440000" spcFirstLastPara="1" vertOverflow="clip" horzOverflow="clip" vert="horz" wrap="square" lIns="38100" tIns="19050" rIns="38100" bIns="19050" anchor="ctr" anchorCtr="0">
                  <a:spAutoFit/>
                </a:bodyPr>
                <a:lstStyle/>
                <a:p>
                  <a:pPr algn="just">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95426"/>
                        <a:gd name="adj2" fmla="val 105268"/>
                      </a:avLst>
                    </a:prstGeom>
                    <a:noFill/>
                    <a:ln>
                      <a:noFill/>
                    </a:ln>
                  </c15:spPr>
                  <c15:layout>
                    <c:manualLayout>
                      <c:w val="6.4874609865816904E-2"/>
                      <c:h val="0.2942143996706294"/>
                    </c:manualLayout>
                  </c15:layout>
                  <c15:dlblFieldTable/>
                  <c15:showDataLabelsRange val="0"/>
                </c:ext>
                <c:ext xmlns:c16="http://schemas.microsoft.com/office/drawing/2014/chart" uri="{C3380CC4-5D6E-409C-BE32-E72D297353CC}">
                  <c16:uniqueId val="{00000005-C0A9-F74C-BDEC-324F3F9A6075}"/>
                </c:ext>
              </c:extLst>
            </c:dLbl>
            <c:dLbl>
              <c:idx val="3"/>
              <c:layout>
                <c:manualLayout>
                  <c:x val="2.0268067436327832E-2"/>
                  <c:y val="6.3029033135563933E-2"/>
                </c:manualLayout>
              </c:layout>
              <c:tx>
                <c:rich>
                  <a:bodyPr rot="-600000" spcFirstLastPara="1" vertOverflow="clip" horzOverflow="clip" vert="horz" wrap="square" lIns="38100" tIns="19050" rIns="38100" bIns="19050" anchor="ctr" anchorCtr="1">
                    <a:spAutoFit/>
                  </a:bodyPr>
                  <a:lstStyle/>
                  <a:p>
                    <a:pPr>
                      <a:defRPr sz="16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fld id="{4B849D4C-81EF-F641-9E83-3A047350E80D}" type="CATEGORYNAME">
                      <a:rPr lang="zh-HK" altLang="en-US" sz="1600" b="1" smtClean="0">
                        <a:solidFill>
                          <a:schemeClr val="bg1"/>
                        </a:solidFill>
                        <a:effectLst>
                          <a:outerShdw blurRad="50800" dist="38100" dir="2700000" algn="tl" rotWithShape="0">
                            <a:prstClr val="black">
                              <a:alpha val="40000"/>
                            </a:prstClr>
                          </a:outerShdw>
                        </a:effectLst>
                        <a:latin typeface="+mj-ea"/>
                        <a:ea typeface="+mj-ea"/>
                      </a:rPr>
                      <a:pPr>
                        <a:defRPr sz="1600" b="1">
                          <a:solidFill>
                            <a:schemeClr val="bg1"/>
                          </a:solidFill>
                          <a:effectLst>
                            <a:outerShdw blurRad="50800" dist="38100" dir="2700000" algn="tl" rotWithShape="0">
                              <a:prstClr val="black">
                                <a:alpha val="40000"/>
                              </a:prstClr>
                            </a:outerShdw>
                          </a:effectLst>
                          <a:latin typeface="+mj-ea"/>
                          <a:ea typeface="+mj-ea"/>
                        </a:defRPr>
                      </a:pPr>
                      <a:t>[CATEGORY NAME]</a:t>
                    </a:fld>
                    <a:fld id="{D8D02E60-5FFD-0543-A95D-386C15C1D8D9}" type="VALUE">
                      <a:rPr lang="en-US" altLang="zh-HK" sz="1600" b="1" baseline="0" smtClean="0">
                        <a:solidFill>
                          <a:schemeClr val="bg1"/>
                        </a:solidFill>
                        <a:effectLst>
                          <a:outerShdw blurRad="50800" dist="38100" dir="2700000" algn="tl" rotWithShape="0">
                            <a:prstClr val="black">
                              <a:alpha val="40000"/>
                            </a:prstClr>
                          </a:outerShdw>
                        </a:effectLst>
                        <a:latin typeface="+mj-ea"/>
                        <a:ea typeface="+mj-ea"/>
                      </a:rPr>
                      <a:pPr>
                        <a:defRPr sz="1600" b="1">
                          <a:solidFill>
                            <a:schemeClr val="bg1"/>
                          </a:solidFill>
                          <a:effectLst>
                            <a:outerShdw blurRad="50800" dist="38100" dir="2700000" algn="tl" rotWithShape="0">
                              <a:prstClr val="black">
                                <a:alpha val="40000"/>
                              </a:prstClr>
                            </a:outerShdw>
                          </a:effectLst>
                          <a:latin typeface="+mj-ea"/>
                          <a:ea typeface="+mj-ea"/>
                        </a:defRPr>
                      </a:pPr>
                      <a:t>[VALUE]</a:t>
                    </a:fld>
                    <a:endParaRPr lang="en-GB"/>
                  </a:p>
                </c:rich>
              </c:tx>
              <c:spPr>
                <a:noFill/>
                <a:ln w="9525" cap="flat" cmpd="sng" algn="ctr">
                  <a:noFill/>
                  <a:prstDash val="solid"/>
                  <a:round/>
                  <a:headEnd type="none" w="med" len="med"/>
                  <a:tailEnd type="none" w="med" len="med"/>
                </a:ln>
                <a:effectLst/>
              </c:spPr>
              <c:txPr>
                <a:bodyPr rot="-600000" spcFirstLastPara="1" vertOverflow="clip" horzOverflow="clip" vert="horz" wrap="square" lIns="38100" tIns="19050" rIns="38100" bIns="19050" anchor="ctr" anchorCtr="1">
                  <a:spAutoFit/>
                </a:bodyPr>
                <a:lstStyle/>
                <a:p>
                  <a:pPr>
                    <a:defRPr sz="16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8339"/>
                        <a:gd name="adj2" fmla="val 165227"/>
                      </a:avLst>
                    </a:prstGeom>
                    <a:noFill/>
                    <a:ln>
                      <a:noFill/>
                    </a:ln>
                  </c15:spPr>
                  <c15:layout>
                    <c:manualLayout>
                      <c:w val="5.2731654992362723E-2"/>
                      <c:h val="0.19450980392156864"/>
                    </c:manualLayout>
                  </c15:layout>
                  <c15:dlblFieldTable/>
                  <c15:showDataLabelsRange val="0"/>
                </c:ext>
                <c:ext xmlns:c16="http://schemas.microsoft.com/office/drawing/2014/chart" uri="{C3380CC4-5D6E-409C-BE32-E72D297353CC}">
                  <c16:uniqueId val="{00000007-C0A9-F74C-BDEC-324F3F9A6075}"/>
                </c:ext>
              </c:extLst>
            </c:dLbl>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effectLst>
                      <a:outerShdw blurRad="50800" dist="38100" dir="2700000" algn="tl" rotWithShape="0">
                        <a:prstClr val="black">
                          <a:alpha val="40000"/>
                        </a:prstClr>
                      </a:outerShdw>
                    </a:effectLst>
                    <a:latin typeface="+mj-ea"/>
                    <a:ea typeface="+mj-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工作表1!$A$2:$A$5</c:f>
              <c:strCache>
                <c:ptCount val="4"/>
                <c:pt idx="0">
                  <c:v>完全不焦慮</c:v>
                </c:pt>
                <c:pt idx="1">
                  <c:v>有些焦慮</c:v>
                </c:pt>
                <c:pt idx="2">
                  <c:v>中等程度焦慮</c:v>
                </c:pt>
                <c:pt idx="3">
                  <c:v>十分焦慮</c:v>
                </c:pt>
              </c:strCache>
            </c:strRef>
          </c:cat>
          <c:val>
            <c:numRef>
              <c:f>工作表1!$B$2:$B$5</c:f>
              <c:numCache>
                <c:formatCode>0.0%</c:formatCode>
                <c:ptCount val="4"/>
                <c:pt idx="0">
                  <c:v>0.46500000000000002</c:v>
                </c:pt>
                <c:pt idx="1">
                  <c:v>0.433</c:v>
                </c:pt>
                <c:pt idx="2">
                  <c:v>6.3E-2</c:v>
                </c:pt>
                <c:pt idx="3">
                  <c:v>3.9E-2</c:v>
                </c:pt>
              </c:numCache>
            </c:numRef>
          </c:val>
          <c:extLst>
            <c:ext xmlns:c16="http://schemas.microsoft.com/office/drawing/2014/chart" uri="{C3380CC4-5D6E-409C-BE32-E72D297353CC}">
              <c16:uniqueId val="{00000008-C0A9-F74C-BDEC-324F3F9A607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83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8367"/>
          </a:xfrm>
          <a:prstGeom prst="rect">
            <a:avLst/>
          </a:prstGeom>
        </p:spPr>
        <p:txBody>
          <a:bodyPr vert="horz" lIns="91440" tIns="45720" rIns="91440" bIns="45720" rtlCol="0"/>
          <a:lstStyle>
            <a:lvl1pPr algn="r">
              <a:defRPr sz="1200"/>
            </a:lvl1pPr>
          </a:lstStyle>
          <a:p>
            <a:fld id="{57B2BF48-7EE2-4ED0-AE00-98D5C3C5A390}" type="datetimeFigureOut">
              <a:rPr lang="en-US" smtClean="0"/>
              <a:t>8/24/2021</a:t>
            </a:fld>
            <a:endParaRPr lang="en-US"/>
          </a:p>
        </p:txBody>
      </p:sp>
      <p:sp>
        <p:nvSpPr>
          <p:cNvPr id="4" name="Footer Placeholder 3"/>
          <p:cNvSpPr>
            <a:spLocks noGrp="1"/>
          </p:cNvSpPr>
          <p:nvPr>
            <p:ph type="ftr" sz="quarter" idx="2"/>
          </p:nvPr>
        </p:nvSpPr>
        <p:spPr>
          <a:xfrm>
            <a:off x="1" y="9428273"/>
            <a:ext cx="2946275" cy="4983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8273"/>
            <a:ext cx="2946275" cy="498367"/>
          </a:xfrm>
          <a:prstGeom prst="rect">
            <a:avLst/>
          </a:prstGeom>
        </p:spPr>
        <p:txBody>
          <a:bodyPr vert="horz" lIns="91440" tIns="45720" rIns="91440" bIns="45720" rtlCol="0" anchor="b"/>
          <a:lstStyle>
            <a:lvl1pPr algn="r">
              <a:defRPr sz="1200"/>
            </a:lvl1pPr>
          </a:lstStyle>
          <a:p>
            <a:fld id="{0FA78147-5700-44C3-AD8F-810A77B790D3}" type="slidenum">
              <a:rPr lang="en-US" smtClean="0"/>
              <a:t>‹#›</a:t>
            </a:fld>
            <a:endParaRPr lang="en-US"/>
          </a:p>
        </p:txBody>
      </p:sp>
    </p:spTree>
    <p:extLst>
      <p:ext uri="{BB962C8B-B14F-4D97-AF65-F5344CB8AC3E}">
        <p14:creationId xmlns:p14="http://schemas.microsoft.com/office/powerpoint/2010/main" val="1952030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9E9642F9-8D7A-0A4C-A3C4-193B9DD7ECE4}" type="datetimeFigureOut">
              <a:rPr lang="en-US" smtClean="0"/>
              <a:t>8/24/2021</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6" name="Footer Placeholder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E746E07D-D676-4E49-8CF6-F930171CA733}" type="slidenum">
              <a:rPr lang="en-US" smtClean="0"/>
              <a:t>‹#›</a:t>
            </a:fld>
            <a:endParaRPr lang="en-US"/>
          </a:p>
        </p:txBody>
      </p:sp>
    </p:spTree>
    <p:extLst>
      <p:ext uri="{BB962C8B-B14F-4D97-AF65-F5344CB8AC3E}">
        <p14:creationId xmlns:p14="http://schemas.microsoft.com/office/powerpoint/2010/main" val="24381521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981ED-3134-744E-8CAC-8F9951B04627}"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183123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10</a:t>
            </a:fld>
            <a:endParaRPr lang="en-US"/>
          </a:p>
        </p:txBody>
      </p:sp>
    </p:spTree>
    <p:extLst>
      <p:ext uri="{BB962C8B-B14F-4D97-AF65-F5344CB8AC3E}">
        <p14:creationId xmlns:p14="http://schemas.microsoft.com/office/powerpoint/2010/main" val="2369902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11</a:t>
            </a:fld>
            <a:endParaRPr lang="en-US"/>
          </a:p>
        </p:txBody>
      </p:sp>
    </p:spTree>
    <p:extLst>
      <p:ext uri="{BB962C8B-B14F-4D97-AF65-F5344CB8AC3E}">
        <p14:creationId xmlns:p14="http://schemas.microsoft.com/office/powerpoint/2010/main" val="2449528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12</a:t>
            </a:fld>
            <a:endParaRPr lang="en-US"/>
          </a:p>
        </p:txBody>
      </p:sp>
    </p:spTree>
    <p:extLst>
      <p:ext uri="{BB962C8B-B14F-4D97-AF65-F5344CB8AC3E}">
        <p14:creationId xmlns:p14="http://schemas.microsoft.com/office/powerpoint/2010/main" val="3687463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746E07D-D676-4E49-8CF6-F930171CA733}" type="slidenum">
              <a:rPr lang="en-US" smtClean="0"/>
              <a:t>13</a:t>
            </a:fld>
            <a:endParaRPr lang="en-US"/>
          </a:p>
        </p:txBody>
      </p:sp>
      <p:sp>
        <p:nvSpPr>
          <p:cNvPr id="6" name="備忘稿版面配置區 5">
            <a:extLst>
              <a:ext uri="{FF2B5EF4-FFF2-40B4-BE49-F238E27FC236}">
                <a16:creationId xmlns:a16="http://schemas.microsoft.com/office/drawing/2014/main" id="{39A5A621-2FD5-1548-A655-F3832FDAD66D}"/>
              </a:ext>
            </a:extLst>
          </p:cNvPr>
          <p:cNvSpPr>
            <a:spLocks noGrp="1"/>
          </p:cNvSpPr>
          <p:nvPr>
            <p:ph type="body" sz="quarter" idx="3"/>
          </p:nvPr>
        </p:nvSpPr>
        <p:spPr/>
        <p:txBody>
          <a:bodyPr/>
          <a:lstStyle/>
          <a:p>
            <a:endParaRPr lang="zh-HK" altLang="en-US"/>
          </a:p>
        </p:txBody>
      </p:sp>
    </p:spTree>
    <p:extLst>
      <p:ext uri="{BB962C8B-B14F-4D97-AF65-F5344CB8AC3E}">
        <p14:creationId xmlns:p14="http://schemas.microsoft.com/office/powerpoint/2010/main" val="1864791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746E07D-D676-4E49-8CF6-F930171CA733}" type="slidenum">
              <a:rPr lang="en-US" smtClean="0"/>
              <a:t>14</a:t>
            </a:fld>
            <a:endParaRPr lang="en-US"/>
          </a:p>
        </p:txBody>
      </p:sp>
      <p:sp>
        <p:nvSpPr>
          <p:cNvPr id="6" name="備忘稿版面配置區 5">
            <a:extLst>
              <a:ext uri="{FF2B5EF4-FFF2-40B4-BE49-F238E27FC236}">
                <a16:creationId xmlns:a16="http://schemas.microsoft.com/office/drawing/2014/main" id="{9D8428B7-C922-144C-AFCB-A41F7A3EAD2E}"/>
              </a:ext>
            </a:extLst>
          </p:cNvPr>
          <p:cNvSpPr>
            <a:spLocks noGrp="1"/>
          </p:cNvSpPr>
          <p:nvPr>
            <p:ph type="body" sz="quarter" idx="3"/>
          </p:nvPr>
        </p:nvSpPr>
        <p:spPr/>
        <p:txBody>
          <a:bodyPr/>
          <a:lstStyle/>
          <a:p>
            <a:endParaRPr lang="zh-HK" altLang="en-US"/>
          </a:p>
        </p:txBody>
      </p:sp>
    </p:spTree>
    <p:extLst>
      <p:ext uri="{BB962C8B-B14F-4D97-AF65-F5344CB8AC3E}">
        <p14:creationId xmlns:p14="http://schemas.microsoft.com/office/powerpoint/2010/main" val="1867425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15</a:t>
            </a:fld>
            <a:endParaRPr lang="en-US"/>
          </a:p>
        </p:txBody>
      </p:sp>
    </p:spTree>
    <p:extLst>
      <p:ext uri="{BB962C8B-B14F-4D97-AF65-F5344CB8AC3E}">
        <p14:creationId xmlns:p14="http://schemas.microsoft.com/office/powerpoint/2010/main" val="2146642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16</a:t>
            </a:fld>
            <a:endParaRPr lang="en-US"/>
          </a:p>
        </p:txBody>
      </p:sp>
    </p:spTree>
    <p:extLst>
      <p:ext uri="{BB962C8B-B14F-4D97-AF65-F5344CB8AC3E}">
        <p14:creationId xmlns:p14="http://schemas.microsoft.com/office/powerpoint/2010/main" val="1814277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17</a:t>
            </a:fld>
            <a:endParaRPr lang="en-US"/>
          </a:p>
        </p:txBody>
      </p:sp>
    </p:spTree>
    <p:extLst>
      <p:ext uri="{BB962C8B-B14F-4D97-AF65-F5344CB8AC3E}">
        <p14:creationId xmlns:p14="http://schemas.microsoft.com/office/powerpoint/2010/main" val="2748764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18</a:t>
            </a:fld>
            <a:endParaRPr lang="en-US"/>
          </a:p>
        </p:txBody>
      </p:sp>
    </p:spTree>
    <p:extLst>
      <p:ext uri="{BB962C8B-B14F-4D97-AF65-F5344CB8AC3E}">
        <p14:creationId xmlns:p14="http://schemas.microsoft.com/office/powerpoint/2010/main" val="3147105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4"/>
            <a:ext cx="5438140" cy="3298690"/>
          </a:xfrm>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19</a:t>
            </a:fld>
            <a:endParaRPr lang="en-US"/>
          </a:p>
        </p:txBody>
      </p:sp>
    </p:spTree>
    <p:extLst>
      <p:ext uri="{BB962C8B-B14F-4D97-AF65-F5344CB8AC3E}">
        <p14:creationId xmlns:p14="http://schemas.microsoft.com/office/powerpoint/2010/main" val="3972529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44181"/>
            <a:ext cx="5438140" cy="4466987"/>
          </a:xfrm>
        </p:spPr>
        <p:txBody>
          <a:bodyPr/>
          <a:lstStyle/>
          <a:p>
            <a:endParaRPr lang="en-US" sz="4800" dirty="0"/>
          </a:p>
        </p:txBody>
      </p:sp>
      <p:sp>
        <p:nvSpPr>
          <p:cNvPr id="4" name="Slide Number Placeholder 3"/>
          <p:cNvSpPr>
            <a:spLocks noGrp="1"/>
          </p:cNvSpPr>
          <p:nvPr>
            <p:ph type="sldNum" sz="quarter" idx="10"/>
          </p:nvPr>
        </p:nvSpPr>
        <p:spPr/>
        <p:txBody>
          <a:bodyPr/>
          <a:lstStyle/>
          <a:p>
            <a:fld id="{E746E07D-D676-4E49-8CF6-F930171CA733}" type="slidenum">
              <a:rPr lang="en-US" smtClean="0"/>
              <a:t>2</a:t>
            </a:fld>
            <a:endParaRPr lang="en-US"/>
          </a:p>
        </p:txBody>
      </p:sp>
    </p:spTree>
    <p:extLst>
      <p:ext uri="{BB962C8B-B14F-4D97-AF65-F5344CB8AC3E}">
        <p14:creationId xmlns:p14="http://schemas.microsoft.com/office/powerpoint/2010/main" val="3324797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4"/>
            <a:ext cx="5438140" cy="3298690"/>
          </a:xfrm>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20</a:t>
            </a:fld>
            <a:endParaRPr lang="en-US"/>
          </a:p>
        </p:txBody>
      </p:sp>
    </p:spTree>
    <p:extLst>
      <p:ext uri="{BB962C8B-B14F-4D97-AF65-F5344CB8AC3E}">
        <p14:creationId xmlns:p14="http://schemas.microsoft.com/office/powerpoint/2010/main" val="2398442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HK" altLang="en-US"/>
          </a:p>
        </p:txBody>
      </p:sp>
      <p:sp>
        <p:nvSpPr>
          <p:cNvPr id="4" name="投影片編號版面配置區 3"/>
          <p:cNvSpPr>
            <a:spLocks noGrp="1"/>
          </p:cNvSpPr>
          <p:nvPr>
            <p:ph type="sldNum" sz="quarter" idx="5"/>
          </p:nvPr>
        </p:nvSpPr>
        <p:spPr/>
        <p:txBody>
          <a:bodyPr/>
          <a:lstStyle/>
          <a:p>
            <a:fld id="{E746E07D-D676-4E49-8CF6-F930171CA733}" type="slidenum">
              <a:rPr lang="en-US" smtClean="0"/>
              <a:t>21</a:t>
            </a:fld>
            <a:endParaRPr lang="en-US"/>
          </a:p>
        </p:txBody>
      </p:sp>
    </p:spTree>
    <p:extLst>
      <p:ext uri="{BB962C8B-B14F-4D97-AF65-F5344CB8AC3E}">
        <p14:creationId xmlns:p14="http://schemas.microsoft.com/office/powerpoint/2010/main" val="874066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3</a:t>
            </a:fld>
            <a:endParaRPr lang="en-US"/>
          </a:p>
        </p:txBody>
      </p:sp>
    </p:spTree>
    <p:extLst>
      <p:ext uri="{BB962C8B-B14F-4D97-AF65-F5344CB8AC3E}">
        <p14:creationId xmlns:p14="http://schemas.microsoft.com/office/powerpoint/2010/main" val="506116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4</a:t>
            </a:fld>
            <a:endParaRPr lang="en-US"/>
          </a:p>
        </p:txBody>
      </p:sp>
    </p:spTree>
    <p:extLst>
      <p:ext uri="{BB962C8B-B14F-4D97-AF65-F5344CB8AC3E}">
        <p14:creationId xmlns:p14="http://schemas.microsoft.com/office/powerpoint/2010/main" val="3229084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746E07D-D676-4E49-8CF6-F930171CA733}" type="slidenum">
              <a:rPr lang="en-US" smtClean="0"/>
              <a:t>5</a:t>
            </a:fld>
            <a:endParaRPr lang="en-US"/>
          </a:p>
        </p:txBody>
      </p:sp>
      <p:sp>
        <p:nvSpPr>
          <p:cNvPr id="6" name="備忘稿版面配置區 5">
            <a:extLst>
              <a:ext uri="{FF2B5EF4-FFF2-40B4-BE49-F238E27FC236}">
                <a16:creationId xmlns:a16="http://schemas.microsoft.com/office/drawing/2014/main" id="{C70F1E35-0FC6-0C43-A7C6-F5B1164B85AB}"/>
              </a:ext>
            </a:extLst>
          </p:cNvPr>
          <p:cNvSpPr>
            <a:spLocks noGrp="1"/>
          </p:cNvSpPr>
          <p:nvPr>
            <p:ph type="body" sz="quarter" idx="3"/>
          </p:nvPr>
        </p:nvSpPr>
        <p:spPr/>
        <p:txBody>
          <a:bodyPr/>
          <a:lstStyle/>
          <a:p>
            <a:endParaRPr lang="zh-HK" altLang="en-US"/>
          </a:p>
        </p:txBody>
      </p:sp>
    </p:spTree>
    <p:extLst>
      <p:ext uri="{BB962C8B-B14F-4D97-AF65-F5344CB8AC3E}">
        <p14:creationId xmlns:p14="http://schemas.microsoft.com/office/powerpoint/2010/main" val="1645857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746E07D-D676-4E49-8CF6-F930171CA733}" type="slidenum">
              <a:rPr lang="en-US" smtClean="0"/>
              <a:t>6</a:t>
            </a:fld>
            <a:endParaRPr lang="en-US"/>
          </a:p>
        </p:txBody>
      </p:sp>
    </p:spTree>
    <p:extLst>
      <p:ext uri="{BB962C8B-B14F-4D97-AF65-F5344CB8AC3E}">
        <p14:creationId xmlns:p14="http://schemas.microsoft.com/office/powerpoint/2010/main" val="585566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746E07D-D676-4E49-8CF6-F930171CA733}" type="slidenum">
              <a:rPr lang="en-US" smtClean="0"/>
              <a:t>7</a:t>
            </a:fld>
            <a:endParaRPr lang="en-US"/>
          </a:p>
        </p:txBody>
      </p:sp>
      <p:sp>
        <p:nvSpPr>
          <p:cNvPr id="6" name="備忘稿版面配置區 5">
            <a:extLst>
              <a:ext uri="{FF2B5EF4-FFF2-40B4-BE49-F238E27FC236}">
                <a16:creationId xmlns:a16="http://schemas.microsoft.com/office/drawing/2014/main" id="{166146C4-D276-5443-9163-1CACC5C9C9DD}"/>
              </a:ext>
            </a:extLst>
          </p:cNvPr>
          <p:cNvSpPr>
            <a:spLocks noGrp="1"/>
          </p:cNvSpPr>
          <p:nvPr>
            <p:ph type="body" sz="quarter" idx="3"/>
          </p:nvPr>
        </p:nvSpPr>
        <p:spPr/>
        <p:txBody>
          <a:bodyPr/>
          <a:lstStyle/>
          <a:p>
            <a:endParaRPr lang="zh-HK" altLang="en-US" dirty="0"/>
          </a:p>
        </p:txBody>
      </p:sp>
    </p:spTree>
    <p:extLst>
      <p:ext uri="{BB962C8B-B14F-4D97-AF65-F5344CB8AC3E}">
        <p14:creationId xmlns:p14="http://schemas.microsoft.com/office/powerpoint/2010/main" val="1541902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8</a:t>
            </a:fld>
            <a:endParaRPr lang="en-US"/>
          </a:p>
        </p:txBody>
      </p:sp>
    </p:spTree>
    <p:extLst>
      <p:ext uri="{BB962C8B-B14F-4D97-AF65-F5344CB8AC3E}">
        <p14:creationId xmlns:p14="http://schemas.microsoft.com/office/powerpoint/2010/main" val="4213245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746E07D-D676-4E49-8CF6-F930171CA733}" type="slidenum">
              <a:rPr lang="en-US" smtClean="0"/>
              <a:t>9</a:t>
            </a:fld>
            <a:endParaRPr lang="en-US"/>
          </a:p>
        </p:txBody>
      </p:sp>
      <p:sp>
        <p:nvSpPr>
          <p:cNvPr id="6" name="備忘稿版面配置區 5">
            <a:extLst>
              <a:ext uri="{FF2B5EF4-FFF2-40B4-BE49-F238E27FC236}">
                <a16:creationId xmlns:a16="http://schemas.microsoft.com/office/drawing/2014/main" id="{FAEEC7BA-7BDC-8D4C-935B-A26E871EEBAB}"/>
              </a:ext>
            </a:extLst>
          </p:cNvPr>
          <p:cNvSpPr>
            <a:spLocks noGrp="1"/>
          </p:cNvSpPr>
          <p:nvPr>
            <p:ph type="body" sz="quarter" idx="3"/>
          </p:nvPr>
        </p:nvSpPr>
        <p:spPr/>
        <p:txBody>
          <a:bodyPr/>
          <a:lstStyle/>
          <a:p>
            <a:endParaRPr lang="zh-HK" altLang="en-US"/>
          </a:p>
        </p:txBody>
      </p:sp>
    </p:spTree>
    <p:extLst>
      <p:ext uri="{BB962C8B-B14F-4D97-AF65-F5344CB8AC3E}">
        <p14:creationId xmlns:p14="http://schemas.microsoft.com/office/powerpoint/2010/main" val="2471048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solidFill>
                  <a:prstClr val="black">
                    <a:lumMod val="65000"/>
                    <a:lumOff val="35000"/>
                  </a:prstClr>
                </a:solidFill>
              </a:rPr>
              <a:pPr/>
              <a:t>8/24/2021</a:t>
            </a:fld>
            <a:endParaRPr lang="en-US"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r>
              <a:rPr lang="en-US">
                <a:solidFill>
                  <a:prstClr val="black">
                    <a:lumMod val="65000"/>
                    <a:lumOff val="35000"/>
                  </a:prstClr>
                </a:solidFill>
              </a:rPr>
              <a:t>Footer Text</a:t>
            </a:r>
            <a:endParaRPr lang="en-US" dirty="0">
              <a:solidFill>
                <a:prstClr val="black">
                  <a:lumMod val="65000"/>
                  <a:lumOff val="35000"/>
                </a:prstClr>
              </a:solidFill>
            </a:endParaRPr>
          </a:p>
        </p:txBody>
      </p:sp>
    </p:spTree>
    <p:extLst>
      <p:ext uri="{BB962C8B-B14F-4D97-AF65-F5344CB8AC3E}">
        <p14:creationId xmlns:p14="http://schemas.microsoft.com/office/powerpoint/2010/main" val="3188984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051B39-B140-43FE-96DB-472A2B59CE7C}"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06520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600BB2-27C5-458B-ABCE-839C88CF47CE}"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1613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53959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extLst>
      <p:ext uri="{BB962C8B-B14F-4D97-AF65-F5344CB8AC3E}">
        <p14:creationId xmlns:p14="http://schemas.microsoft.com/office/powerpoint/2010/main" val="404918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15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r>
              <a:rPr lang="en-US">
                <a:solidFill>
                  <a:prstClr val="black">
                    <a:lumMod val="65000"/>
                    <a:lumOff val="35000"/>
                  </a:prstClr>
                </a:solidFill>
              </a:rPr>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5510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r>
              <a:rPr lang="en-US">
                <a:solidFill>
                  <a:prstClr val="black">
                    <a:lumMod val="65000"/>
                    <a:lumOff val="35000"/>
                  </a:prstClr>
                </a:solidFill>
              </a:rPr>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5543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a:solidFill>
                  <a:prstClr val="black">
                    <a:lumMod val="65000"/>
                    <a:lumOff val="35000"/>
                  </a:prstClr>
                </a:solidFill>
              </a:rPr>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66482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4359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solidFill>
                  <a:prstClr val="black">
                    <a:lumMod val="65000"/>
                    <a:lumOff val="35000"/>
                  </a:prstClr>
                </a:solidFill>
              </a:rPr>
              <a:pPr/>
              <a:t>8/24/2021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8038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8/24/2021</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extLst>
      <p:ext uri="{BB962C8B-B14F-4D97-AF65-F5344CB8AC3E}">
        <p14:creationId xmlns:p14="http://schemas.microsoft.com/office/powerpoint/2010/main" val="2612611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B02DB0E-C8F2-4452-978B-352CB7675716}"/>
              </a:ext>
            </a:extLst>
          </p:cNvPr>
          <p:cNvSpPr/>
          <p:nvPr/>
        </p:nvSpPr>
        <p:spPr>
          <a:xfrm>
            <a:off x="0" y="-509154"/>
            <a:ext cx="12192000" cy="2235101"/>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2" name="Title 1"/>
          <p:cNvSpPr>
            <a:spLocks noGrp="1"/>
          </p:cNvSpPr>
          <p:nvPr>
            <p:ph type="ctrTitle"/>
          </p:nvPr>
        </p:nvSpPr>
        <p:spPr>
          <a:xfrm>
            <a:off x="0" y="1725947"/>
            <a:ext cx="12192000" cy="2582049"/>
          </a:xfrm>
          <a:solidFill>
            <a:schemeClr val="bg1">
              <a:alpha val="68000"/>
            </a:schemeClr>
          </a:solidFill>
        </p:spPr>
        <p:txBody>
          <a:bodyPr/>
          <a:lstStyle/>
          <a:p>
            <a:r>
              <a:rPr lang="zh-TW" altLang="en-US" sz="6600" b="1" dirty="0">
                <a:solidFill>
                  <a:schemeClr val="accent1">
                    <a:lumMod val="75000"/>
                  </a:schemeClr>
                </a:solidFill>
                <a:effectLst>
                  <a:outerShdw blurRad="50800" dist="38100" dir="2700000" algn="tl" rotWithShape="0">
                    <a:prstClr val="black">
                      <a:alpha val="40000"/>
                    </a:prstClr>
                  </a:outerShdw>
                </a:effectLst>
                <a:latin typeface="微軟正黑體" panose="020B0604030504040204" pitchFamily="34" charset="-120"/>
              </a:rPr>
              <a:t>疫情下之幼小銜接</a:t>
            </a:r>
            <a:br>
              <a:rPr lang="en-US" altLang="zh-TW" sz="6000" b="1" dirty="0">
                <a:solidFill>
                  <a:srgbClr val="002060"/>
                </a:solidFill>
                <a:effectLst/>
                <a:latin typeface="微軟正黑體" panose="020B0604030504040204" pitchFamily="34" charset="-120"/>
              </a:rPr>
            </a:br>
            <a:r>
              <a:rPr lang="zh-TW" altLang="en-US" sz="5400" b="1" dirty="0">
                <a:solidFill>
                  <a:schemeClr val="accent1">
                    <a:lumMod val="50000"/>
                  </a:schemeClr>
                </a:solidFill>
                <a:effectLst/>
                <a:latin typeface="微軟正黑體" panose="020B0604030504040204" pitchFamily="34" charset="-120"/>
              </a:rPr>
              <a:t>家長調查</a:t>
            </a:r>
            <a:r>
              <a:rPr lang="en-HK" sz="5400" b="1" dirty="0">
                <a:solidFill>
                  <a:schemeClr val="accent1">
                    <a:lumMod val="50000"/>
                  </a:schemeClr>
                </a:solidFill>
                <a:effectLst/>
                <a:latin typeface="微軟正黑體" panose="020B0604030504040204" pitchFamily="34" charset="-120"/>
                <a:ea typeface="微軟正黑體" panose="020B0604030504040204" pitchFamily="34" charset="-120"/>
              </a:rPr>
              <a:t> </a:t>
            </a:r>
            <a:endParaRPr lang="en-US" sz="6000" b="1" dirty="0">
              <a:solidFill>
                <a:schemeClr val="accent1">
                  <a:lumMod val="50000"/>
                </a:schemeClr>
              </a:solidFill>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id="{F8F4E2B6-1724-41D3-87B4-2BB90552C2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4538" y="418830"/>
            <a:ext cx="3730752" cy="1433449"/>
          </a:xfrm>
          <a:prstGeom prst="rect">
            <a:avLst/>
          </a:prstGeom>
        </p:spPr>
      </p:pic>
      <p:pic>
        <p:nvPicPr>
          <p:cNvPr id="7" name="圖片 6">
            <a:extLst>
              <a:ext uri="{FF2B5EF4-FFF2-40B4-BE49-F238E27FC236}">
                <a16:creationId xmlns:a16="http://schemas.microsoft.com/office/drawing/2014/main" id="{B5173863-2AC4-41A8-91D2-CEB5FB137B5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383586" y="495514"/>
            <a:ext cx="1184394" cy="1206954"/>
          </a:xfrm>
          <a:prstGeom prst="rect">
            <a:avLst/>
          </a:prstGeom>
        </p:spPr>
      </p:pic>
      <p:sp>
        <p:nvSpPr>
          <p:cNvPr id="3" name="TextBox 2"/>
          <p:cNvSpPr txBox="1"/>
          <p:nvPr/>
        </p:nvSpPr>
        <p:spPr>
          <a:xfrm>
            <a:off x="170918" y="4851430"/>
            <a:ext cx="7887993" cy="2148280"/>
          </a:xfrm>
          <a:prstGeom prst="rect">
            <a:avLst/>
          </a:prstGeom>
          <a:noFill/>
        </p:spPr>
        <p:txBody>
          <a:bodyPr wrap="square" rtlCol="0">
            <a:spAutoFit/>
          </a:bodyPr>
          <a:lstStyle/>
          <a:p>
            <a:pPr lvl="0">
              <a:spcBef>
                <a:spcPct val="20000"/>
              </a:spcBef>
            </a:pPr>
            <a:r>
              <a:rPr lang="zh-TW" altLang="en-US" sz="2800" b="1" dirty="0">
                <a:solidFill>
                  <a:srgbClr val="E4E9EF">
                    <a:lumMod val="25000"/>
                  </a:srgbClr>
                </a:solidFill>
                <a:latin typeface="微軟正黑體" panose="020B0604030504040204" pitchFamily="34" charset="-120"/>
                <a:ea typeface="微軟正黑體" panose="020B0604030504040204" pitchFamily="34" charset="-120"/>
              </a:rPr>
              <a:t>劉怡虹博士</a:t>
            </a:r>
            <a:r>
              <a:rPr lang="en-US" altLang="zh-TW" sz="2800" b="1" dirty="0">
                <a:solidFill>
                  <a:srgbClr val="E4E9EF">
                    <a:lumMod val="25000"/>
                  </a:srgbClr>
                </a:solidFill>
                <a:latin typeface="微軟正黑體" panose="020B0604030504040204" pitchFamily="34" charset="-120"/>
                <a:ea typeface="微軟正黑體" panose="020B0604030504040204" pitchFamily="34" charset="-120"/>
              </a:rPr>
              <a:t>  </a:t>
            </a:r>
            <a:r>
              <a:rPr lang="zh-TW" altLang="en-US" sz="2400" dirty="0">
                <a:solidFill>
                  <a:srgbClr val="E4E9EF">
                    <a:lumMod val="25000"/>
                  </a:srgbClr>
                </a:solidFill>
                <a:latin typeface="微軟正黑體" panose="020B0604030504040204" pitchFamily="34" charset="-120"/>
                <a:ea typeface="微軟正黑體" panose="020B0604030504040204" pitchFamily="34" charset="-120"/>
              </a:rPr>
              <a:t>幼兒教育學系 副教授</a:t>
            </a:r>
            <a:endParaRPr lang="en-US" altLang="zh-TW" sz="2400" dirty="0">
              <a:solidFill>
                <a:srgbClr val="E4E9EF">
                  <a:lumMod val="25000"/>
                </a:srgbClr>
              </a:solidFill>
              <a:latin typeface="微軟正黑體" panose="020B0604030504040204" pitchFamily="34" charset="-120"/>
              <a:ea typeface="微軟正黑體" panose="020B0604030504040204" pitchFamily="34" charset="-120"/>
            </a:endParaRPr>
          </a:p>
          <a:p>
            <a:pPr>
              <a:spcBef>
                <a:spcPct val="20000"/>
              </a:spcBef>
            </a:pPr>
            <a:r>
              <a:rPr lang="zh-TW" altLang="en-US" sz="2800" b="1" dirty="0">
                <a:solidFill>
                  <a:srgbClr val="E4E9EF">
                    <a:lumMod val="25000"/>
                  </a:srgbClr>
                </a:solidFill>
                <a:latin typeface="微軟正黑體" panose="020B0604030504040204" pitchFamily="34" charset="-120"/>
                <a:ea typeface="微軟正黑體" panose="020B0604030504040204" pitchFamily="34" charset="-120"/>
              </a:rPr>
              <a:t>黎建斌博士  </a:t>
            </a:r>
            <a:r>
              <a:rPr lang="zh-TW" altLang="en-US" sz="2400" dirty="0">
                <a:solidFill>
                  <a:srgbClr val="E4E9EF">
                    <a:lumMod val="25000"/>
                  </a:srgbClr>
                </a:solidFill>
                <a:latin typeface="微軟正黑體" panose="020B0604030504040204" pitchFamily="34" charset="-120"/>
                <a:ea typeface="微軟正黑體" panose="020B0604030504040204" pitchFamily="34" charset="-120"/>
              </a:rPr>
              <a:t>幼兒教育學系</a:t>
            </a:r>
            <a:r>
              <a:rPr lang="en-US" altLang="zh-TW" sz="2400" b="1" dirty="0">
                <a:solidFill>
                  <a:srgbClr val="E4E9EF">
                    <a:lumMod val="25000"/>
                  </a:srgbClr>
                </a:solidFill>
                <a:latin typeface="微軟正黑體" panose="020B0604030504040204" pitchFamily="34" charset="-120"/>
                <a:ea typeface="微軟正黑體" panose="020B0604030504040204" pitchFamily="34" charset="-120"/>
              </a:rPr>
              <a:t> </a:t>
            </a:r>
            <a:r>
              <a:rPr lang="zh-TW" altLang="en-US" sz="2400" dirty="0">
                <a:solidFill>
                  <a:srgbClr val="E4E9EF">
                    <a:lumMod val="25000"/>
                  </a:srgbClr>
                </a:solidFill>
                <a:latin typeface="微軟正黑體" panose="020B0604030504040204" pitchFamily="34" charset="-120"/>
                <a:ea typeface="微軟正黑體" panose="020B0604030504040204" pitchFamily="34" charset="-120"/>
              </a:rPr>
              <a:t>助理教授</a:t>
            </a:r>
            <a:endParaRPr lang="en-US" altLang="zh-TW" sz="2400" dirty="0">
              <a:solidFill>
                <a:srgbClr val="E4E9EF">
                  <a:lumMod val="25000"/>
                </a:srgbClr>
              </a:solidFill>
              <a:latin typeface="微軟正黑體" panose="020B0604030504040204" pitchFamily="34" charset="-120"/>
              <a:ea typeface="微軟正黑體" panose="020B0604030504040204" pitchFamily="34" charset="-120"/>
            </a:endParaRPr>
          </a:p>
          <a:p>
            <a:pPr lvl="0">
              <a:spcBef>
                <a:spcPct val="20000"/>
              </a:spcBef>
            </a:pPr>
            <a:r>
              <a:rPr lang="zh-TW" altLang="en-US" sz="2800" b="1" dirty="0">
                <a:solidFill>
                  <a:srgbClr val="E4E9EF">
                    <a:lumMod val="25000"/>
                  </a:srgbClr>
                </a:solidFill>
                <a:latin typeface="微軟正黑體" panose="020B0604030504040204" pitchFamily="34" charset="-120"/>
                <a:ea typeface="微軟正黑體" panose="020B0604030504040204" pitchFamily="34" charset="-120"/>
              </a:rPr>
              <a:t>陳寶蓮博士  </a:t>
            </a:r>
            <a:r>
              <a:rPr lang="zh-TW" altLang="en-US" sz="2400" dirty="0">
                <a:solidFill>
                  <a:srgbClr val="E4E9EF">
                    <a:lumMod val="25000"/>
                  </a:srgbClr>
                </a:solidFill>
                <a:latin typeface="微軟正黑體" panose="020B0604030504040204" pitchFamily="34" charset="-120"/>
                <a:ea typeface="微軟正黑體" panose="020B0604030504040204" pitchFamily="34" charset="-120"/>
              </a:rPr>
              <a:t>幼兒教育學系 高級講師</a:t>
            </a:r>
            <a:endParaRPr lang="en-US" altLang="zh-TW" sz="2800" b="1" dirty="0">
              <a:solidFill>
                <a:srgbClr val="E4E9EF">
                  <a:lumMod val="25000"/>
                </a:srgbClr>
              </a:solidFill>
              <a:latin typeface="微軟正黑體" panose="020B0604030504040204" pitchFamily="34" charset="-120"/>
              <a:ea typeface="微軟正黑體" panose="020B0604030504040204" pitchFamily="34" charset="-120"/>
            </a:endParaRPr>
          </a:p>
          <a:p>
            <a:pPr lvl="0">
              <a:spcBef>
                <a:spcPct val="20000"/>
              </a:spcBef>
            </a:pPr>
            <a:endParaRPr lang="en-US" altLang="zh-TW" sz="2800" b="1" dirty="0">
              <a:solidFill>
                <a:srgbClr val="E4E9EF">
                  <a:lumMod val="25000"/>
                </a:srgb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67103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681" y="2157265"/>
            <a:ext cx="4328839" cy="2746213"/>
          </a:xfrm>
          <a:noFill/>
        </p:spPr>
        <p:txBody>
          <a:bodyPr/>
          <a:lstStyle/>
          <a:p>
            <a:r>
              <a:rPr lang="en-US" altLang="zh-TW" sz="4800" b="1" dirty="0">
                <a:solidFill>
                  <a:srgbClr val="C00000"/>
                </a:solidFill>
                <a:latin typeface="+mj-ea"/>
              </a:rPr>
              <a:t>53.5%</a:t>
            </a:r>
            <a:r>
              <a:rPr lang="zh-TW" altLang="en-US" sz="4800" b="1" dirty="0">
                <a:solidFill>
                  <a:schemeClr val="tx2">
                    <a:lumMod val="50000"/>
                  </a:schemeClr>
                </a:solidFill>
                <a:latin typeface="+mj-ea"/>
              </a:rPr>
              <a:t>子女</a:t>
            </a:r>
            <a:br>
              <a:rPr lang="en-US" altLang="zh-TW" sz="4800" b="1" dirty="0">
                <a:solidFill>
                  <a:schemeClr val="tx2">
                    <a:lumMod val="50000"/>
                  </a:schemeClr>
                </a:solidFill>
                <a:latin typeface="+mj-ea"/>
              </a:rPr>
            </a:br>
            <a:r>
              <a:rPr lang="zh-TW" altLang="en-US" sz="4800" b="1" dirty="0">
                <a:solidFill>
                  <a:schemeClr val="tx2">
                    <a:lumMod val="50000"/>
                  </a:schemeClr>
                </a:solidFill>
                <a:latin typeface="+mj-ea"/>
              </a:rPr>
              <a:t>對升小一</a:t>
            </a:r>
            <a:br>
              <a:rPr lang="en-US" altLang="zh-TW" sz="4800" b="1" dirty="0">
                <a:solidFill>
                  <a:schemeClr val="tx2">
                    <a:lumMod val="50000"/>
                  </a:schemeClr>
                </a:solidFill>
                <a:latin typeface="+mj-ea"/>
              </a:rPr>
            </a:br>
            <a:r>
              <a:rPr lang="zh-TW" altLang="en-US" sz="4800" b="1" dirty="0">
                <a:solidFill>
                  <a:srgbClr val="C00000"/>
                </a:solidFill>
                <a:latin typeface="+mj-ea"/>
              </a:rPr>
              <a:t>感到不同程度的焦慮</a:t>
            </a:r>
            <a:endParaRPr lang="en-US" altLang="zh-TW" sz="4800" b="1" dirty="0">
              <a:solidFill>
                <a:srgbClr val="C00000"/>
              </a:solidFill>
              <a:latin typeface="+mj-ea"/>
            </a:endParaRPr>
          </a:p>
        </p:txBody>
      </p:sp>
      <p:graphicFrame>
        <p:nvGraphicFramePr>
          <p:cNvPr id="4" name="圖表 3">
            <a:extLst>
              <a:ext uri="{FF2B5EF4-FFF2-40B4-BE49-F238E27FC236}">
                <a16:creationId xmlns:a16="http://schemas.microsoft.com/office/drawing/2014/main" id="{0EEC535A-7AFD-C94C-8BBD-8101380F12B6}"/>
              </a:ext>
            </a:extLst>
          </p:cNvPr>
          <p:cNvGraphicFramePr>
            <a:graphicFrameLocks/>
          </p:cNvGraphicFramePr>
          <p:nvPr>
            <p:extLst>
              <p:ext uri="{D42A27DB-BD31-4B8C-83A1-F6EECF244321}">
                <p14:modId xmlns:p14="http://schemas.microsoft.com/office/powerpoint/2010/main" val="275457935"/>
              </p:ext>
            </p:extLst>
          </p:nvPr>
        </p:nvGraphicFramePr>
        <p:xfrm>
          <a:off x="2702560" y="-203200"/>
          <a:ext cx="11006885" cy="72639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557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466"/>
            <a:ext cx="12192000" cy="785518"/>
          </a:xfrm>
          <a:solidFill>
            <a:schemeClr val="bg1">
              <a:alpha val="70000"/>
            </a:schemeClr>
          </a:solidFill>
        </p:spPr>
        <p:txBody>
          <a:bodyPr/>
          <a:lstStyle/>
          <a:p>
            <a:r>
              <a:rPr lang="zh-TW" altLang="en-US" sz="4800" b="1" dirty="0">
                <a:solidFill>
                  <a:schemeClr val="tx2">
                    <a:lumMod val="50000"/>
                  </a:schemeClr>
                </a:solidFill>
              </a:rPr>
              <a:t>子女曾出現的不同</a:t>
            </a:r>
            <a:r>
              <a:rPr lang="zh-TW" altLang="en-US" sz="4800" b="1" dirty="0">
                <a:solidFill>
                  <a:srgbClr val="C00000"/>
                </a:solidFill>
              </a:rPr>
              <a:t>焦慮症狀</a:t>
            </a:r>
            <a:endParaRPr lang="en-US" altLang="zh-TW" sz="4800" b="1" dirty="0">
              <a:solidFill>
                <a:srgbClr val="C00000"/>
              </a:solidFill>
            </a:endParaRPr>
          </a:p>
        </p:txBody>
      </p:sp>
      <p:graphicFrame>
        <p:nvGraphicFramePr>
          <p:cNvPr id="6" name="圖表 5">
            <a:extLst>
              <a:ext uri="{FF2B5EF4-FFF2-40B4-BE49-F238E27FC236}">
                <a16:creationId xmlns:a16="http://schemas.microsoft.com/office/drawing/2014/main" id="{73A159EF-C4B0-6449-A9C6-92D60B17B4B1}"/>
              </a:ext>
            </a:extLst>
          </p:cNvPr>
          <p:cNvGraphicFramePr>
            <a:graphicFrameLocks/>
          </p:cNvGraphicFramePr>
          <p:nvPr>
            <p:extLst>
              <p:ext uri="{D42A27DB-BD31-4B8C-83A1-F6EECF244321}">
                <p14:modId xmlns:p14="http://schemas.microsoft.com/office/powerpoint/2010/main" val="162530504"/>
              </p:ext>
            </p:extLst>
          </p:nvPr>
        </p:nvGraphicFramePr>
        <p:xfrm>
          <a:off x="726141" y="914400"/>
          <a:ext cx="10739717" cy="61677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63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170" y="5167111"/>
            <a:ext cx="5514670" cy="817418"/>
          </a:xfrm>
          <a:noFill/>
        </p:spPr>
        <p:txBody>
          <a:bodyPr/>
          <a:lstStyle/>
          <a:p>
            <a:pPr algn="l"/>
            <a:r>
              <a:rPr lang="zh-TW" altLang="en-US" sz="4700" b="1" dirty="0">
                <a:solidFill>
                  <a:srgbClr val="002060"/>
                </a:solidFill>
              </a:rPr>
              <a:t>疫情下，</a:t>
            </a:r>
            <a:br>
              <a:rPr lang="en-US" altLang="zh-TW" sz="4700" b="1" dirty="0">
                <a:solidFill>
                  <a:srgbClr val="002060"/>
                </a:solidFill>
              </a:rPr>
            </a:br>
            <a:r>
              <a:rPr lang="en-US" altLang="zh-TW" sz="4700" b="1" dirty="0">
                <a:solidFill>
                  <a:srgbClr val="C00000"/>
                </a:solidFill>
              </a:rPr>
              <a:t>92.8% </a:t>
            </a:r>
            <a:r>
              <a:rPr lang="zh-TW" altLang="en-US" sz="4700" b="1" dirty="0">
                <a:solidFill>
                  <a:srgbClr val="002060"/>
                </a:solidFill>
              </a:rPr>
              <a:t>家長為</a:t>
            </a:r>
            <a:br>
              <a:rPr lang="en-US" altLang="zh-TW" sz="4700" b="1" dirty="0">
                <a:solidFill>
                  <a:srgbClr val="002060"/>
                </a:solidFill>
              </a:rPr>
            </a:br>
            <a:r>
              <a:rPr lang="zh-TW" altLang="en-US" sz="4700" b="1" dirty="0">
                <a:solidFill>
                  <a:srgbClr val="002060"/>
                </a:solidFill>
              </a:rPr>
              <a:t>幫助子女升小</a:t>
            </a:r>
            <a:br>
              <a:rPr lang="en-US" altLang="zh-TW" sz="4700" b="1" dirty="0">
                <a:solidFill>
                  <a:srgbClr val="002060"/>
                </a:solidFill>
              </a:rPr>
            </a:br>
            <a:r>
              <a:rPr lang="zh-TW" altLang="en-US" sz="4400" b="1" dirty="0">
                <a:solidFill>
                  <a:srgbClr val="C00000"/>
                </a:solidFill>
                <a:latin typeface="+mj-ea"/>
              </a:rPr>
              <a:t>感到不同程度</a:t>
            </a:r>
            <a:r>
              <a:rPr lang="zh-TW" altLang="en-US" sz="4700" b="1" dirty="0">
                <a:solidFill>
                  <a:srgbClr val="002060"/>
                </a:solidFill>
              </a:rPr>
              <a:t>的壓力</a:t>
            </a:r>
            <a:endParaRPr lang="en-US" altLang="zh-TW" sz="4700" b="1" dirty="0">
              <a:solidFill>
                <a:srgbClr val="002060"/>
              </a:solidFill>
            </a:endParaRPr>
          </a:p>
        </p:txBody>
      </p:sp>
      <p:graphicFrame>
        <p:nvGraphicFramePr>
          <p:cNvPr id="15" name="圖表 14">
            <a:extLst>
              <a:ext uri="{FF2B5EF4-FFF2-40B4-BE49-F238E27FC236}">
                <a16:creationId xmlns:a16="http://schemas.microsoft.com/office/drawing/2014/main" id="{0EEC535A-7AFD-C94C-8BBD-8101380F12B6}"/>
              </a:ext>
            </a:extLst>
          </p:cNvPr>
          <p:cNvGraphicFramePr>
            <a:graphicFrameLocks/>
          </p:cNvGraphicFramePr>
          <p:nvPr>
            <p:extLst>
              <p:ext uri="{D42A27DB-BD31-4B8C-83A1-F6EECF244321}">
                <p14:modId xmlns:p14="http://schemas.microsoft.com/office/powerpoint/2010/main" val="4156461948"/>
              </p:ext>
            </p:extLst>
          </p:nvPr>
        </p:nvGraphicFramePr>
        <p:xfrm>
          <a:off x="3149601" y="0"/>
          <a:ext cx="10877826" cy="70390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9430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a:extLst>
              <a:ext uri="{FF2B5EF4-FFF2-40B4-BE49-F238E27FC236}">
                <a16:creationId xmlns:a16="http://schemas.microsoft.com/office/drawing/2014/main" id="{E956EC6A-261A-5E4A-8ED4-EDC4F48CED84}"/>
              </a:ext>
            </a:extLst>
          </p:cNvPr>
          <p:cNvSpPr txBox="1"/>
          <p:nvPr/>
        </p:nvSpPr>
        <p:spPr>
          <a:xfrm>
            <a:off x="7990607" y="1616549"/>
            <a:ext cx="3302002" cy="3539430"/>
          </a:xfrm>
          <a:prstGeom prst="rect">
            <a:avLst/>
          </a:prstGeom>
          <a:solidFill>
            <a:schemeClr val="accent5">
              <a:lumMod val="20000"/>
              <a:lumOff val="80000"/>
              <a:alpha val="56471"/>
            </a:schemeClr>
          </a:solidFill>
        </p:spPr>
        <p:txBody>
          <a:bodyPr wrap="square" rtlCol="0">
            <a:spAutoFit/>
          </a:bodyPr>
          <a:lstStyle/>
          <a:p>
            <a:pPr algn="ctr"/>
            <a:r>
              <a:rPr kumimoji="1" lang="zh-HK" altLang="en-US" sz="3200" b="1" i="1" dirty="0">
                <a:solidFill>
                  <a:schemeClr val="accent5">
                    <a:lumMod val="50000"/>
                  </a:schemeClr>
                </a:solidFill>
                <a:latin typeface="+mj-ea"/>
                <a:ea typeface="+mj-ea"/>
              </a:rPr>
              <a:t>知識</a:t>
            </a: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zh-HK" altLang="en-US" sz="3200" b="1" i="1" dirty="0">
              <a:solidFill>
                <a:schemeClr val="accent2"/>
              </a:solidFill>
              <a:latin typeface="+mj-ea"/>
              <a:ea typeface="+mj-ea"/>
            </a:endParaRPr>
          </a:p>
        </p:txBody>
      </p:sp>
      <p:sp>
        <p:nvSpPr>
          <p:cNvPr id="9" name="文字方塊 8">
            <a:extLst>
              <a:ext uri="{FF2B5EF4-FFF2-40B4-BE49-F238E27FC236}">
                <a16:creationId xmlns:a16="http://schemas.microsoft.com/office/drawing/2014/main" id="{6685659E-7DCD-3743-8CF6-8EF34561350F}"/>
              </a:ext>
            </a:extLst>
          </p:cNvPr>
          <p:cNvSpPr txBox="1"/>
          <p:nvPr/>
        </p:nvSpPr>
        <p:spPr>
          <a:xfrm>
            <a:off x="4511770" y="1633482"/>
            <a:ext cx="3192901" cy="3539430"/>
          </a:xfrm>
          <a:prstGeom prst="rect">
            <a:avLst/>
          </a:prstGeom>
          <a:solidFill>
            <a:schemeClr val="tx2">
              <a:lumMod val="20000"/>
              <a:lumOff val="80000"/>
              <a:alpha val="56471"/>
            </a:schemeClr>
          </a:solidFill>
        </p:spPr>
        <p:txBody>
          <a:bodyPr wrap="square" rtlCol="0">
            <a:spAutoFit/>
          </a:bodyPr>
          <a:lstStyle/>
          <a:p>
            <a:pPr algn="ctr"/>
            <a:r>
              <a:rPr kumimoji="1" lang="zh-HK" altLang="en-US" sz="3200" b="1" i="1" dirty="0">
                <a:solidFill>
                  <a:schemeClr val="tx2"/>
                </a:solidFill>
                <a:latin typeface="+mj-ea"/>
                <a:ea typeface="+mj-ea"/>
              </a:rPr>
              <a:t>技巧</a:t>
            </a: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zh-HK" altLang="en-US" sz="3200" b="1" i="1" dirty="0">
              <a:solidFill>
                <a:schemeClr val="accent2"/>
              </a:solidFill>
              <a:latin typeface="+mj-ea"/>
              <a:ea typeface="+mj-ea"/>
            </a:endParaRPr>
          </a:p>
        </p:txBody>
      </p:sp>
      <p:sp>
        <p:nvSpPr>
          <p:cNvPr id="3" name="文字方塊 2">
            <a:extLst>
              <a:ext uri="{FF2B5EF4-FFF2-40B4-BE49-F238E27FC236}">
                <a16:creationId xmlns:a16="http://schemas.microsoft.com/office/drawing/2014/main" id="{58FB4E6D-FC70-C54D-8A11-CE45FDD948CD}"/>
              </a:ext>
            </a:extLst>
          </p:cNvPr>
          <p:cNvSpPr txBox="1"/>
          <p:nvPr/>
        </p:nvSpPr>
        <p:spPr>
          <a:xfrm>
            <a:off x="1117600" y="1650419"/>
            <a:ext cx="3081868" cy="3539430"/>
          </a:xfrm>
          <a:prstGeom prst="rect">
            <a:avLst/>
          </a:prstGeom>
          <a:solidFill>
            <a:srgbClr val="ECDBDB">
              <a:alpha val="56471"/>
            </a:srgbClr>
          </a:solidFill>
        </p:spPr>
        <p:txBody>
          <a:bodyPr wrap="square" rtlCol="0">
            <a:spAutoFit/>
          </a:bodyPr>
          <a:lstStyle/>
          <a:p>
            <a:pPr algn="ctr"/>
            <a:r>
              <a:rPr kumimoji="1" lang="zh-HK" altLang="en-US" sz="3200" b="1" i="1" dirty="0">
                <a:solidFill>
                  <a:schemeClr val="accent2"/>
                </a:solidFill>
                <a:latin typeface="+mj-ea"/>
                <a:ea typeface="+mj-ea"/>
              </a:rPr>
              <a:t>信心</a:t>
            </a: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en-US" altLang="zh-HK" sz="3200" b="1" i="1" dirty="0">
              <a:solidFill>
                <a:schemeClr val="accent2"/>
              </a:solidFill>
              <a:latin typeface="+mj-ea"/>
              <a:ea typeface="+mj-ea"/>
            </a:endParaRPr>
          </a:p>
          <a:p>
            <a:pPr algn="ctr"/>
            <a:endParaRPr kumimoji="1" lang="zh-HK" altLang="en-US" sz="3200" b="1" i="1" dirty="0">
              <a:solidFill>
                <a:schemeClr val="accent2"/>
              </a:solidFill>
              <a:latin typeface="+mj-ea"/>
              <a:ea typeface="+mj-ea"/>
            </a:endParaRPr>
          </a:p>
        </p:txBody>
      </p:sp>
      <p:graphicFrame>
        <p:nvGraphicFramePr>
          <p:cNvPr id="5" name="圖表 4">
            <a:extLst>
              <a:ext uri="{FF2B5EF4-FFF2-40B4-BE49-F238E27FC236}">
                <a16:creationId xmlns:a16="http://schemas.microsoft.com/office/drawing/2014/main" id="{2C6B9976-C69D-C04F-AA69-47A119A98994}"/>
              </a:ext>
            </a:extLst>
          </p:cNvPr>
          <p:cNvGraphicFramePr>
            <a:graphicFrameLocks/>
          </p:cNvGraphicFramePr>
          <p:nvPr>
            <p:extLst>
              <p:ext uri="{D42A27DB-BD31-4B8C-83A1-F6EECF244321}">
                <p14:modId xmlns:p14="http://schemas.microsoft.com/office/powerpoint/2010/main" val="345235439"/>
              </p:ext>
            </p:extLst>
          </p:nvPr>
        </p:nvGraphicFramePr>
        <p:xfrm>
          <a:off x="659433" y="2081984"/>
          <a:ext cx="11583370" cy="4674418"/>
        </p:xfrm>
        <a:graphic>
          <a:graphicData uri="http://schemas.openxmlformats.org/drawingml/2006/chart">
            <c:chart xmlns:c="http://schemas.openxmlformats.org/drawingml/2006/chart" xmlns:r="http://schemas.openxmlformats.org/officeDocument/2006/relationships" r:id="rId3"/>
          </a:graphicData>
        </a:graphic>
      </p:graphicFrame>
      <p:sp>
        <p:nvSpPr>
          <p:cNvPr id="15" name="Title 1">
            <a:extLst>
              <a:ext uri="{FF2B5EF4-FFF2-40B4-BE49-F238E27FC236}">
                <a16:creationId xmlns:a16="http://schemas.microsoft.com/office/drawing/2014/main" id="{4D85EAE4-CEF3-5445-9241-F791E6241AF1}"/>
              </a:ext>
            </a:extLst>
          </p:cNvPr>
          <p:cNvSpPr txBox="1">
            <a:spLocks/>
          </p:cNvSpPr>
          <p:nvPr/>
        </p:nvSpPr>
        <p:spPr>
          <a:xfrm>
            <a:off x="1" y="101601"/>
            <a:ext cx="12192000" cy="792480"/>
          </a:xfrm>
          <a:prstGeom prst="rect">
            <a:avLst/>
          </a:prstGeom>
          <a:solidFill>
            <a:schemeClr val="bg1">
              <a:alpha val="70000"/>
            </a:schemeClr>
          </a:solidFill>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ts val="4500"/>
              </a:lnSpc>
            </a:pPr>
            <a:r>
              <a:rPr lang="zh-TW" altLang="en-US" sz="4000" b="1" dirty="0">
                <a:solidFill>
                  <a:schemeClr val="tx2">
                    <a:lumMod val="50000"/>
                  </a:schemeClr>
                </a:solidFill>
              </a:rPr>
              <a:t>家長助子女適應小一的</a:t>
            </a:r>
            <a:r>
              <a:rPr lang="zh-HK" altLang="en-US" sz="4000" b="1" dirty="0">
                <a:solidFill>
                  <a:srgbClr val="C00000"/>
                </a:solidFill>
                <a:latin typeface="+mj-ea"/>
              </a:rPr>
              <a:t>信心、技巧及知識</a:t>
            </a:r>
            <a:endParaRPr lang="en-US" altLang="zh-TW" sz="4000" b="1" dirty="0">
              <a:solidFill>
                <a:srgbClr val="C00000"/>
              </a:solidFill>
              <a:latin typeface="+mj-ea"/>
            </a:endParaRPr>
          </a:p>
        </p:txBody>
      </p:sp>
    </p:spTree>
    <p:extLst>
      <p:ext uri="{BB962C8B-B14F-4D97-AF65-F5344CB8AC3E}">
        <p14:creationId xmlns:p14="http://schemas.microsoft.com/office/powerpoint/2010/main" val="4169289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071"/>
            <a:ext cx="12192000" cy="830394"/>
          </a:xfrm>
          <a:solidFill>
            <a:schemeClr val="bg1">
              <a:alpha val="70000"/>
            </a:schemeClr>
          </a:solidFill>
        </p:spPr>
        <p:txBody>
          <a:bodyPr/>
          <a:lstStyle/>
          <a:p>
            <a:r>
              <a:rPr lang="en-US" altLang="zh-TW" sz="4800" b="1" dirty="0">
                <a:solidFill>
                  <a:srgbClr val="C00000"/>
                </a:solidFill>
              </a:rPr>
              <a:t>5</a:t>
            </a:r>
            <a:r>
              <a:rPr lang="en-US" altLang="zh-HK" sz="4800" b="1" dirty="0">
                <a:solidFill>
                  <a:srgbClr val="C00000"/>
                </a:solidFill>
              </a:rPr>
              <a:t>9%</a:t>
            </a:r>
            <a:r>
              <a:rPr lang="zh-TW" altLang="en-US" sz="4800" b="1" dirty="0">
                <a:solidFill>
                  <a:schemeClr val="tx2">
                    <a:lumMod val="50000"/>
                  </a:schemeClr>
                </a:solidFill>
              </a:rPr>
              <a:t>家長為子女安排有助銜接小</a:t>
            </a:r>
            <a:r>
              <a:rPr lang="zh-HK" altLang="en-US" sz="4800" b="1" dirty="0">
                <a:solidFill>
                  <a:schemeClr val="tx2">
                    <a:lumMod val="50000"/>
                  </a:schemeClr>
                </a:solidFill>
              </a:rPr>
              <a:t>一的</a:t>
            </a:r>
            <a:r>
              <a:rPr lang="zh-HK" altLang="en-US" sz="4800" b="1" dirty="0">
                <a:solidFill>
                  <a:srgbClr val="C00000"/>
                </a:solidFill>
              </a:rPr>
              <a:t>興趣班</a:t>
            </a:r>
            <a:endParaRPr lang="en-US" altLang="zh-TW" sz="4800" b="1" dirty="0">
              <a:solidFill>
                <a:srgbClr val="C00000"/>
              </a:solidFill>
            </a:endParaRPr>
          </a:p>
        </p:txBody>
      </p:sp>
      <p:graphicFrame>
        <p:nvGraphicFramePr>
          <p:cNvPr id="14" name="圖表 13">
            <a:extLst>
              <a:ext uri="{FF2B5EF4-FFF2-40B4-BE49-F238E27FC236}">
                <a16:creationId xmlns:a16="http://schemas.microsoft.com/office/drawing/2014/main" id="{73A159EF-C4B0-6449-A9C6-92D60B17B4B1}"/>
              </a:ext>
            </a:extLst>
          </p:cNvPr>
          <p:cNvGraphicFramePr>
            <a:graphicFrameLocks/>
          </p:cNvGraphicFramePr>
          <p:nvPr>
            <p:extLst>
              <p:ext uri="{D42A27DB-BD31-4B8C-83A1-F6EECF244321}">
                <p14:modId xmlns:p14="http://schemas.microsoft.com/office/powerpoint/2010/main" val="2216454067"/>
              </p:ext>
            </p:extLst>
          </p:nvPr>
        </p:nvGraphicFramePr>
        <p:xfrm>
          <a:off x="988402" y="975946"/>
          <a:ext cx="10215196" cy="58820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05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59" y="609600"/>
            <a:ext cx="5289453" cy="2632906"/>
          </a:xfrm>
          <a:noFill/>
        </p:spPr>
        <p:txBody>
          <a:bodyPr/>
          <a:lstStyle/>
          <a:p>
            <a:r>
              <a:rPr lang="zh-TW" altLang="en-US" sz="4500" b="1" spc="-150" dirty="0">
                <a:solidFill>
                  <a:srgbClr val="C00000"/>
                </a:solidFill>
              </a:rPr>
              <a:t>只有</a:t>
            </a:r>
            <a:r>
              <a:rPr lang="en-US" altLang="zh-TW" sz="4500" b="1" spc="-150" dirty="0">
                <a:solidFill>
                  <a:srgbClr val="C00000"/>
                </a:solidFill>
              </a:rPr>
              <a:t>3.9</a:t>
            </a:r>
            <a:r>
              <a:rPr lang="en-US" altLang="zh-HK" sz="4500" b="1" spc="-150" dirty="0">
                <a:solidFill>
                  <a:srgbClr val="C00000"/>
                </a:solidFill>
              </a:rPr>
              <a:t>%</a:t>
            </a:r>
            <a:r>
              <a:rPr lang="zh-TW" altLang="en-US" sz="4500" b="1" spc="-150" dirty="0">
                <a:solidFill>
                  <a:schemeClr val="tx2">
                    <a:lumMod val="50000"/>
                  </a:schemeClr>
                </a:solidFill>
              </a:rPr>
              <a:t>家長認為</a:t>
            </a:r>
            <a:br>
              <a:rPr lang="en-US" altLang="zh-TW" sz="4500" b="1" spc="-150" dirty="0">
                <a:solidFill>
                  <a:schemeClr val="tx2">
                    <a:lumMod val="50000"/>
                  </a:schemeClr>
                </a:solidFill>
              </a:rPr>
            </a:br>
            <a:r>
              <a:rPr lang="zh-TW" altLang="en-US" sz="4500" b="1" spc="-150" dirty="0">
                <a:solidFill>
                  <a:schemeClr val="tx2">
                    <a:lumMod val="50000"/>
                  </a:schemeClr>
                </a:solidFill>
              </a:rPr>
              <a:t>助子女升小一的支援</a:t>
            </a:r>
            <a:r>
              <a:rPr lang="zh-TW" altLang="en-US" sz="4500" b="1" spc="-150" dirty="0">
                <a:solidFill>
                  <a:srgbClr val="C00000"/>
                </a:solidFill>
              </a:rPr>
              <a:t>完全足夠</a:t>
            </a:r>
            <a:endParaRPr lang="en-US" altLang="zh-TW" sz="4500" b="1" spc="-150" dirty="0">
              <a:solidFill>
                <a:srgbClr val="C00000"/>
              </a:solidFill>
            </a:endParaRPr>
          </a:p>
        </p:txBody>
      </p:sp>
      <p:graphicFrame>
        <p:nvGraphicFramePr>
          <p:cNvPr id="5" name="圖表 4">
            <a:extLst>
              <a:ext uri="{FF2B5EF4-FFF2-40B4-BE49-F238E27FC236}">
                <a16:creationId xmlns:a16="http://schemas.microsoft.com/office/drawing/2014/main" id="{0EEC535A-7AFD-C94C-8BBD-8101380F12B6}"/>
              </a:ext>
            </a:extLst>
          </p:cNvPr>
          <p:cNvGraphicFramePr>
            <a:graphicFrameLocks/>
          </p:cNvGraphicFramePr>
          <p:nvPr>
            <p:extLst>
              <p:ext uri="{D42A27DB-BD31-4B8C-83A1-F6EECF244321}">
                <p14:modId xmlns:p14="http://schemas.microsoft.com/office/powerpoint/2010/main" val="48895088"/>
              </p:ext>
            </p:extLst>
          </p:nvPr>
        </p:nvGraphicFramePr>
        <p:xfrm>
          <a:off x="3836004" y="100063"/>
          <a:ext cx="9989127" cy="7010494"/>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直線箭頭接點 3">
            <a:extLst>
              <a:ext uri="{FF2B5EF4-FFF2-40B4-BE49-F238E27FC236}">
                <a16:creationId xmlns:a16="http://schemas.microsoft.com/office/drawing/2014/main" id="{C18AA9BE-3FC0-2D48-A325-CBA14864D3F4}"/>
              </a:ext>
            </a:extLst>
          </p:cNvPr>
          <p:cNvCxnSpPr>
            <a:cxnSpLocks/>
          </p:cNvCxnSpPr>
          <p:nvPr/>
        </p:nvCxnSpPr>
        <p:spPr>
          <a:xfrm>
            <a:off x="4511040" y="2865120"/>
            <a:ext cx="772160" cy="24384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705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45" y="3576585"/>
            <a:ext cx="4768946" cy="788893"/>
          </a:xfrm>
          <a:noFill/>
        </p:spPr>
        <p:txBody>
          <a:bodyPr/>
          <a:lstStyle/>
          <a:p>
            <a:r>
              <a:rPr lang="en-US" altLang="zh-HK" sz="4400" b="1" dirty="0">
                <a:solidFill>
                  <a:srgbClr val="C00000"/>
                </a:solidFill>
                <a:latin typeface="+mj-ea"/>
              </a:rPr>
              <a:t>98.7%</a:t>
            </a:r>
            <a:r>
              <a:rPr lang="zh-HK" altLang="en-US" sz="4400" b="1" dirty="0">
                <a:solidFill>
                  <a:schemeClr val="tx2">
                    <a:lumMod val="50000"/>
                  </a:schemeClr>
                </a:solidFill>
                <a:latin typeface="+mj-ea"/>
              </a:rPr>
              <a:t>家長希望</a:t>
            </a:r>
            <a:br>
              <a:rPr lang="en-US" altLang="zh-HK" sz="4400" b="1" dirty="0">
                <a:solidFill>
                  <a:schemeClr val="tx2">
                    <a:lumMod val="50000"/>
                  </a:schemeClr>
                </a:solidFill>
                <a:latin typeface="+mj-ea"/>
              </a:rPr>
            </a:br>
            <a:r>
              <a:rPr lang="zh-HK" altLang="en-US" sz="4400" b="1" dirty="0">
                <a:solidFill>
                  <a:schemeClr val="tx2">
                    <a:lumMod val="50000"/>
                  </a:schemeClr>
                </a:solidFill>
                <a:latin typeface="+mj-ea"/>
              </a:rPr>
              <a:t>得到更多有關</a:t>
            </a:r>
            <a:br>
              <a:rPr lang="en-US" altLang="zh-HK" sz="4400" b="1" dirty="0">
                <a:solidFill>
                  <a:schemeClr val="tx2">
                    <a:lumMod val="50000"/>
                  </a:schemeClr>
                </a:solidFill>
                <a:latin typeface="+mj-ea"/>
              </a:rPr>
            </a:br>
            <a:r>
              <a:rPr lang="zh-HK" altLang="en-US" sz="4400" b="1" dirty="0">
                <a:solidFill>
                  <a:schemeClr val="tx2">
                    <a:lumMod val="50000"/>
                  </a:schemeClr>
                </a:solidFill>
                <a:latin typeface="+mj-ea"/>
              </a:rPr>
              <a:t>子女升小一的支援</a:t>
            </a:r>
            <a:endParaRPr lang="en-US" altLang="zh-TW" sz="4400" b="1" dirty="0">
              <a:solidFill>
                <a:schemeClr val="tx2">
                  <a:lumMod val="50000"/>
                </a:schemeClr>
              </a:solidFill>
              <a:latin typeface="+mj-ea"/>
            </a:endParaRPr>
          </a:p>
        </p:txBody>
      </p:sp>
      <p:graphicFrame>
        <p:nvGraphicFramePr>
          <p:cNvPr id="5" name="圖表 4">
            <a:extLst>
              <a:ext uri="{FF2B5EF4-FFF2-40B4-BE49-F238E27FC236}">
                <a16:creationId xmlns:a16="http://schemas.microsoft.com/office/drawing/2014/main" id="{0EEC535A-7AFD-C94C-8BBD-8101380F12B6}"/>
              </a:ext>
            </a:extLst>
          </p:cNvPr>
          <p:cNvGraphicFramePr>
            <a:graphicFrameLocks/>
          </p:cNvGraphicFramePr>
          <p:nvPr>
            <p:extLst>
              <p:ext uri="{D42A27DB-BD31-4B8C-83A1-F6EECF244321}">
                <p14:modId xmlns:p14="http://schemas.microsoft.com/office/powerpoint/2010/main" val="1362415173"/>
              </p:ext>
            </p:extLst>
          </p:nvPr>
        </p:nvGraphicFramePr>
        <p:xfrm>
          <a:off x="3635530" y="50799"/>
          <a:ext cx="10393085" cy="70515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4237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6" y="50799"/>
            <a:ext cx="12225866" cy="843442"/>
          </a:xfrm>
          <a:solidFill>
            <a:schemeClr val="bg1">
              <a:alpha val="70000"/>
            </a:schemeClr>
          </a:solidFill>
        </p:spPr>
        <p:txBody>
          <a:bodyPr/>
          <a:lstStyle/>
          <a:p>
            <a:r>
              <a:rPr lang="zh-TW" altLang="en-US" sz="4800" b="1" dirty="0">
                <a:solidFill>
                  <a:schemeClr val="tx2">
                    <a:lumMod val="50000"/>
                  </a:schemeClr>
                </a:solidFill>
              </a:rPr>
              <a:t>家長認為有助子女升小一的適應的支援</a:t>
            </a:r>
            <a:endParaRPr lang="en-US" altLang="zh-TW" sz="4800" b="1" dirty="0">
              <a:solidFill>
                <a:schemeClr val="tx2">
                  <a:lumMod val="50000"/>
                </a:schemeClr>
              </a:solidFill>
            </a:endParaRPr>
          </a:p>
        </p:txBody>
      </p:sp>
      <p:sp>
        <p:nvSpPr>
          <p:cNvPr id="12" name="矩形 11">
            <a:extLst>
              <a:ext uri="{FF2B5EF4-FFF2-40B4-BE49-F238E27FC236}">
                <a16:creationId xmlns:a16="http://schemas.microsoft.com/office/drawing/2014/main" id="{AC800B6C-F8EB-4449-8D05-879BF4A36DEF}"/>
              </a:ext>
            </a:extLst>
          </p:cNvPr>
          <p:cNvSpPr/>
          <p:nvPr/>
        </p:nvSpPr>
        <p:spPr>
          <a:xfrm>
            <a:off x="-33866" y="6416163"/>
            <a:ext cx="12225866" cy="353943"/>
          </a:xfrm>
          <a:prstGeom prst="rect">
            <a:avLst/>
          </a:prstGeom>
          <a:solidFill>
            <a:schemeClr val="accent3">
              <a:lumMod val="20000"/>
              <a:lumOff val="80000"/>
            </a:schemeClr>
          </a:solidFill>
        </p:spPr>
        <p:txBody>
          <a:bodyPr wrap="square">
            <a:spAutoFit/>
          </a:bodyPr>
          <a:lstStyle/>
          <a:p>
            <a:pPr algn="r"/>
            <a:r>
              <a:rPr lang="zh-HK" altLang="en-US" sz="1700" b="1" dirty="0">
                <a:latin typeface="+mj-ea"/>
                <a:ea typeface="+mj-ea"/>
              </a:rPr>
              <a:t>  </a:t>
            </a:r>
            <a:r>
              <a:rPr lang="zh-HK" altLang="en-US" sz="1700" b="1" dirty="0">
                <a:solidFill>
                  <a:srgbClr val="002060"/>
                </a:solidFill>
                <a:latin typeface="+mj-ea"/>
                <a:ea typeface="+mj-ea"/>
              </a:rPr>
              <a:t>備註：共有</a:t>
            </a:r>
            <a:r>
              <a:rPr lang="en-US" altLang="zh-HK" sz="1700" b="1" dirty="0">
                <a:solidFill>
                  <a:schemeClr val="accent5"/>
                </a:solidFill>
                <a:latin typeface="+mj-ea"/>
                <a:ea typeface="+mj-ea"/>
              </a:rPr>
              <a:t>32</a:t>
            </a:r>
            <a:r>
              <a:rPr lang="zh-HK" altLang="en-US" sz="1700" b="1" dirty="0">
                <a:solidFill>
                  <a:schemeClr val="accent5"/>
                </a:solidFill>
                <a:latin typeface="+mj-ea"/>
                <a:ea typeface="+mj-ea"/>
              </a:rPr>
              <a:t>人</a:t>
            </a:r>
            <a:r>
              <a:rPr lang="zh-HK" altLang="en-US" sz="1700" b="1" dirty="0">
                <a:solidFill>
                  <a:srgbClr val="002060"/>
                </a:solidFill>
                <a:latin typeface="+mj-ea"/>
                <a:ea typeface="+mj-ea"/>
              </a:rPr>
              <a:t>選擇「其他」（例：在職家庭幫助、升小體驗課等）</a:t>
            </a:r>
            <a:endParaRPr lang="en-US" altLang="zh-HK" sz="1700" b="1" dirty="0">
              <a:solidFill>
                <a:srgbClr val="002060"/>
              </a:solidFill>
              <a:latin typeface="+mj-ea"/>
              <a:ea typeface="+mj-ea"/>
            </a:endParaRPr>
          </a:p>
        </p:txBody>
      </p:sp>
      <p:graphicFrame>
        <p:nvGraphicFramePr>
          <p:cNvPr id="11" name="圖表 10">
            <a:extLst>
              <a:ext uri="{FF2B5EF4-FFF2-40B4-BE49-F238E27FC236}">
                <a16:creationId xmlns:a16="http://schemas.microsoft.com/office/drawing/2014/main" id="{302844A3-8A59-9C43-B440-77D20E0BF386}"/>
              </a:ext>
            </a:extLst>
          </p:cNvPr>
          <p:cNvGraphicFramePr>
            <a:graphicFrameLocks/>
          </p:cNvGraphicFramePr>
          <p:nvPr>
            <p:extLst>
              <p:ext uri="{D42A27DB-BD31-4B8C-83A1-F6EECF244321}">
                <p14:modId xmlns:p14="http://schemas.microsoft.com/office/powerpoint/2010/main" val="3300869295"/>
              </p:ext>
            </p:extLst>
          </p:nvPr>
        </p:nvGraphicFramePr>
        <p:xfrm>
          <a:off x="412376" y="963027"/>
          <a:ext cx="11571805" cy="60610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96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643B3BFF-E9E6-6C4F-B65B-6B739436A516}"/>
              </a:ext>
            </a:extLst>
          </p:cNvPr>
          <p:cNvSpPr/>
          <p:nvPr/>
        </p:nvSpPr>
        <p:spPr>
          <a:xfrm>
            <a:off x="0" y="2730322"/>
            <a:ext cx="12191999" cy="1323439"/>
          </a:xfrm>
          <a:prstGeom prst="rect">
            <a:avLst/>
          </a:prstGeom>
          <a:solidFill>
            <a:schemeClr val="bg1">
              <a:lumMod val="95000"/>
              <a:alpha val="53000"/>
            </a:schemeClr>
          </a:solidFill>
        </p:spPr>
        <p:txBody>
          <a:bodyPr wrap="square">
            <a:spAutoFit/>
          </a:bodyPr>
          <a:lstStyle/>
          <a:p>
            <a:pPr algn="ctr"/>
            <a:r>
              <a:rPr lang="zh-HK" altLang="en-US" sz="8000" b="1" dirty="0">
                <a:ln w="28575">
                  <a:solidFill>
                    <a:schemeClr val="bg2">
                      <a:lumMod val="50000"/>
                    </a:schemeClr>
                  </a:solidFill>
                  <a:prstDash val="solid"/>
                </a:ln>
                <a:solidFill>
                  <a:schemeClr val="bg1"/>
                </a:solidFill>
                <a:effectLst>
                  <a:outerShdw dist="38100" dir="2640000" algn="bl" rotWithShape="0">
                    <a:schemeClr val="tx2">
                      <a:lumMod val="75000"/>
                    </a:schemeClr>
                  </a:outerShdw>
                </a:effectLst>
                <a:latin typeface="+mj-ea"/>
                <a:ea typeface="+mj-ea"/>
              </a:rPr>
              <a:t>建 議</a:t>
            </a:r>
          </a:p>
        </p:txBody>
      </p:sp>
    </p:spTree>
    <p:extLst>
      <p:ext uri="{BB962C8B-B14F-4D97-AF65-F5344CB8AC3E}">
        <p14:creationId xmlns:p14="http://schemas.microsoft.com/office/powerpoint/2010/main" val="209313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26CF4CDF-1961-A243-B65F-71233FA14C6C}"/>
              </a:ext>
            </a:extLst>
          </p:cNvPr>
          <p:cNvSpPr/>
          <p:nvPr/>
        </p:nvSpPr>
        <p:spPr>
          <a:xfrm>
            <a:off x="1843790" y="1139252"/>
            <a:ext cx="8649325" cy="5606322"/>
          </a:xfrm>
          <a:prstGeom prst="rect">
            <a:avLst/>
          </a:prstGeom>
          <a:solidFill>
            <a:srgbClr val="E8E8E8">
              <a:alpha val="14902"/>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HK" altLang="en-US" dirty="0"/>
          </a:p>
        </p:txBody>
      </p:sp>
      <p:sp>
        <p:nvSpPr>
          <p:cNvPr id="24" name="向下箭號 23">
            <a:extLst>
              <a:ext uri="{FF2B5EF4-FFF2-40B4-BE49-F238E27FC236}">
                <a16:creationId xmlns:a16="http://schemas.microsoft.com/office/drawing/2014/main" id="{EB13A03A-BE16-D84F-A168-5DF0CB9AB398}"/>
              </a:ext>
            </a:extLst>
          </p:cNvPr>
          <p:cNvSpPr/>
          <p:nvPr/>
        </p:nvSpPr>
        <p:spPr>
          <a:xfrm>
            <a:off x="3653219" y="2116771"/>
            <a:ext cx="1194550" cy="3403601"/>
          </a:xfrm>
          <a:prstGeom prst="downArrow">
            <a:avLst/>
          </a:prstGeom>
          <a:solidFill>
            <a:srgbClr val="EB7C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HK" altLang="en-US"/>
          </a:p>
        </p:txBody>
      </p:sp>
      <p:sp>
        <p:nvSpPr>
          <p:cNvPr id="13" name="Title 1">
            <a:extLst>
              <a:ext uri="{FF2B5EF4-FFF2-40B4-BE49-F238E27FC236}">
                <a16:creationId xmlns:a16="http://schemas.microsoft.com/office/drawing/2014/main" id="{A2AC7ECA-5CAF-6E4B-9EA7-C337FEA00E66}"/>
              </a:ext>
            </a:extLst>
          </p:cNvPr>
          <p:cNvSpPr txBox="1">
            <a:spLocks/>
          </p:cNvSpPr>
          <p:nvPr/>
        </p:nvSpPr>
        <p:spPr>
          <a:xfrm>
            <a:off x="5196373" y="0"/>
            <a:ext cx="2026110" cy="967812"/>
          </a:xfrm>
          <a:prstGeom prst="rect">
            <a:avLst/>
          </a:prstGeom>
          <a:solidFill>
            <a:schemeClr val="bg1">
              <a:alpha val="70000"/>
            </a:schemeClr>
          </a:solidFill>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b="1" dirty="0">
                <a:solidFill>
                  <a:srgbClr val="0070C0"/>
                </a:solidFill>
              </a:rPr>
              <a:t>建議</a:t>
            </a:r>
            <a:endParaRPr lang="en-US" b="1" dirty="0">
              <a:solidFill>
                <a:srgbClr val="0070C0"/>
              </a:solidFill>
            </a:endParaRPr>
          </a:p>
        </p:txBody>
      </p:sp>
      <p:sp>
        <p:nvSpPr>
          <p:cNvPr id="17" name="向下箭號圖說文字 16">
            <a:extLst>
              <a:ext uri="{FF2B5EF4-FFF2-40B4-BE49-F238E27FC236}">
                <a16:creationId xmlns:a16="http://schemas.microsoft.com/office/drawing/2014/main" id="{BE4380C2-15B6-134F-9671-20F624882381}"/>
              </a:ext>
            </a:extLst>
          </p:cNvPr>
          <p:cNvSpPr/>
          <p:nvPr/>
        </p:nvSpPr>
        <p:spPr>
          <a:xfrm>
            <a:off x="3438410" y="1429721"/>
            <a:ext cx="4409157" cy="1950720"/>
          </a:xfrm>
          <a:prstGeom prst="downArrowCallout">
            <a:avLst>
              <a:gd name="adj1" fmla="val 27817"/>
              <a:gd name="adj2" fmla="val 27817"/>
              <a:gd name="adj3" fmla="val 25992"/>
              <a:gd name="adj4" fmla="val 47573"/>
            </a:avLst>
          </a:prstGeom>
          <a:solidFill>
            <a:srgbClr val="EB7C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4400" b="1" dirty="0">
                <a:ln w="19050">
                  <a:solidFill>
                    <a:schemeClr val="accent2">
                      <a:lumMod val="50000"/>
                    </a:schemeClr>
                  </a:solidFill>
                </a:ln>
                <a:solidFill>
                  <a:schemeClr val="bg1"/>
                </a:solidFill>
                <a:effectLst>
                  <a:outerShdw blurRad="50800" dist="38100" dir="2700000" algn="tl" rotWithShape="0">
                    <a:prstClr val="black">
                      <a:alpha val="40000"/>
                    </a:prstClr>
                  </a:outerShdw>
                </a:effectLst>
                <a:latin typeface="+mj-ea"/>
                <a:ea typeface="+mj-ea"/>
              </a:rPr>
              <a:t>準備好的學校</a:t>
            </a:r>
          </a:p>
        </p:txBody>
      </p:sp>
      <p:sp>
        <p:nvSpPr>
          <p:cNvPr id="18" name="向下箭號圖說文字 17">
            <a:extLst>
              <a:ext uri="{FF2B5EF4-FFF2-40B4-BE49-F238E27FC236}">
                <a16:creationId xmlns:a16="http://schemas.microsoft.com/office/drawing/2014/main" id="{174E9E0B-056A-6F46-AD82-A3623CBBDA04}"/>
              </a:ext>
            </a:extLst>
          </p:cNvPr>
          <p:cNvSpPr/>
          <p:nvPr/>
        </p:nvSpPr>
        <p:spPr>
          <a:xfrm>
            <a:off x="4832779" y="3496370"/>
            <a:ext cx="4409157" cy="2127602"/>
          </a:xfrm>
          <a:prstGeom prst="downArrowCallout">
            <a:avLst>
              <a:gd name="adj1" fmla="val 27817"/>
              <a:gd name="adj2" fmla="val 27817"/>
              <a:gd name="adj3" fmla="val 25000"/>
              <a:gd name="adj4" fmla="val 45533"/>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4400" b="1" dirty="0">
                <a:ln w="19050">
                  <a:solidFill>
                    <a:srgbClr val="002060"/>
                  </a:solidFill>
                </a:ln>
                <a:solidFill>
                  <a:schemeClr val="bg1"/>
                </a:solidFill>
                <a:effectLst>
                  <a:outerShdw blurRad="50800" dist="38100" dir="2700000" algn="tl" rotWithShape="0">
                    <a:prstClr val="black">
                      <a:alpha val="40000"/>
                    </a:prstClr>
                  </a:outerShdw>
                </a:effectLst>
                <a:latin typeface="+mj-ea"/>
                <a:ea typeface="+mj-ea"/>
              </a:rPr>
              <a:t>準備好的家庭</a:t>
            </a:r>
            <a:r>
              <a:rPr lang="zh-TW" altLang="zh-HK" sz="4400" b="1" dirty="0">
                <a:ln w="19050">
                  <a:solidFill>
                    <a:srgbClr val="002060"/>
                  </a:solidFill>
                </a:ln>
                <a:latin typeface="+mj-ea"/>
                <a:ea typeface="+mj-ea"/>
              </a:rPr>
              <a:t> </a:t>
            </a:r>
            <a:endParaRPr kumimoji="1" lang="zh-TW" altLang="en-US" sz="4400" b="1" dirty="0">
              <a:ln w="19050">
                <a:solidFill>
                  <a:srgbClr val="002060"/>
                </a:solidFill>
              </a:ln>
              <a:solidFill>
                <a:schemeClr val="bg1"/>
              </a:solidFill>
              <a:effectLst>
                <a:outerShdw blurRad="50800" dist="38100" dir="2700000" algn="tl" rotWithShape="0">
                  <a:prstClr val="black">
                    <a:alpha val="40000"/>
                  </a:prstClr>
                </a:outerShdw>
              </a:effectLst>
              <a:latin typeface="+mj-ea"/>
              <a:ea typeface="+mj-ea"/>
            </a:endParaRPr>
          </a:p>
        </p:txBody>
      </p:sp>
      <p:sp>
        <p:nvSpPr>
          <p:cNvPr id="19" name="矩形 18">
            <a:extLst>
              <a:ext uri="{FF2B5EF4-FFF2-40B4-BE49-F238E27FC236}">
                <a16:creationId xmlns:a16="http://schemas.microsoft.com/office/drawing/2014/main" id="{67530BC5-A65C-1E48-A70E-C291A14D03B7}"/>
              </a:ext>
            </a:extLst>
          </p:cNvPr>
          <p:cNvSpPr/>
          <p:nvPr/>
        </p:nvSpPr>
        <p:spPr>
          <a:xfrm>
            <a:off x="3873407" y="5682521"/>
            <a:ext cx="4409157" cy="899902"/>
          </a:xfrm>
          <a:prstGeom prst="rect">
            <a:avLst/>
          </a:prstGeom>
          <a:solidFill>
            <a:srgbClr val="916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HK" altLang="en-US" sz="4400" b="1" dirty="0">
                <a:ln w="19050">
                  <a:solidFill>
                    <a:srgbClr val="521B93"/>
                  </a:solidFill>
                </a:ln>
                <a:solidFill>
                  <a:schemeClr val="bg1"/>
                </a:solidFill>
                <a:effectLst>
                  <a:outerShdw blurRad="50800" dist="38100" dir="2700000" algn="tl" rotWithShape="0">
                    <a:prstClr val="black">
                      <a:alpha val="40000"/>
                    </a:prstClr>
                  </a:outerShdw>
                </a:effectLst>
                <a:latin typeface="+mj-ea"/>
                <a:ea typeface="+mj-ea"/>
              </a:rPr>
              <a:t>準備好的孩子</a:t>
            </a:r>
          </a:p>
        </p:txBody>
      </p:sp>
    </p:spTree>
    <p:extLst>
      <p:ext uri="{BB962C8B-B14F-4D97-AF65-F5344CB8AC3E}">
        <p14:creationId xmlns:p14="http://schemas.microsoft.com/office/powerpoint/2010/main" val="103215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4540" y="254000"/>
            <a:ext cx="4927599" cy="962598"/>
          </a:xfrm>
          <a:solidFill>
            <a:schemeClr val="bg1">
              <a:alpha val="50000"/>
            </a:schemeClr>
          </a:solidFill>
        </p:spPr>
        <p:txBody>
          <a:bodyPr/>
          <a:lstStyle/>
          <a:p>
            <a:r>
              <a:rPr lang="zh-TW" altLang="en-US" b="1" dirty="0">
                <a:solidFill>
                  <a:srgbClr val="0070C0"/>
                </a:solidFill>
              </a:rPr>
              <a:t>調查基本資料</a:t>
            </a:r>
            <a:endParaRPr lang="en-US" b="1" dirty="0">
              <a:solidFill>
                <a:srgbClr val="0070C0"/>
              </a:solidFill>
            </a:endParaRPr>
          </a:p>
        </p:txBody>
      </p:sp>
      <p:sp>
        <p:nvSpPr>
          <p:cNvPr id="3" name="Content Placeholder 2"/>
          <p:cNvSpPr>
            <a:spLocks noGrp="1"/>
          </p:cNvSpPr>
          <p:nvPr>
            <p:ph idx="1"/>
          </p:nvPr>
        </p:nvSpPr>
        <p:spPr>
          <a:xfrm>
            <a:off x="474131" y="1034322"/>
            <a:ext cx="11328401" cy="5546914"/>
          </a:xfrm>
          <a:solidFill>
            <a:schemeClr val="bg1">
              <a:alpha val="30000"/>
            </a:schemeClr>
          </a:solidFill>
        </p:spPr>
        <p:txBody>
          <a:bodyPr>
            <a:normAutofit fontScale="92500" lnSpcReduction="10000"/>
          </a:bodyPr>
          <a:lstStyle/>
          <a:p>
            <a:pPr marL="0" indent="0" algn="just">
              <a:buNone/>
            </a:pPr>
            <a:r>
              <a:rPr lang="en-US" sz="3500" b="1" dirty="0" err="1">
                <a:solidFill>
                  <a:schemeClr val="tx1">
                    <a:lumMod val="95000"/>
                    <a:lumOff val="5000"/>
                  </a:schemeClr>
                </a:solidFill>
                <a:latin typeface="+mj-ea"/>
                <a:ea typeface="+mj-ea"/>
                <a:cs typeface="黑体"/>
              </a:rPr>
              <a:t>調查目的</a:t>
            </a:r>
            <a:r>
              <a:rPr lang="zh-TW" altLang="en-US" sz="3500" b="1" dirty="0">
                <a:solidFill>
                  <a:schemeClr val="tx1">
                    <a:lumMod val="95000"/>
                    <a:lumOff val="5000"/>
                  </a:schemeClr>
                </a:solidFill>
                <a:latin typeface="+mj-ea"/>
                <a:ea typeface="+mj-ea"/>
                <a:cs typeface="黑体"/>
              </a:rPr>
              <a:t>：</a:t>
            </a:r>
            <a:endParaRPr lang="en-US" altLang="zh-TW" sz="3500" b="1" dirty="0">
              <a:solidFill>
                <a:schemeClr val="tx1">
                  <a:lumMod val="95000"/>
                  <a:lumOff val="5000"/>
                </a:schemeClr>
              </a:solidFill>
              <a:latin typeface="+mj-ea"/>
              <a:ea typeface="+mj-ea"/>
              <a:cs typeface="黑体"/>
            </a:endParaRPr>
          </a:p>
          <a:p>
            <a:pPr marL="0" indent="0" algn="just">
              <a:buNone/>
            </a:pPr>
            <a:r>
              <a:rPr lang="zh-HK" altLang="en-US" sz="2600" dirty="0">
                <a:solidFill>
                  <a:schemeClr val="tx1">
                    <a:lumMod val="95000"/>
                    <a:lumOff val="5000"/>
                  </a:schemeClr>
                </a:solidFill>
                <a:latin typeface="+mj-ea"/>
                <a:ea typeface="+mj-ea"/>
                <a:cs typeface="黑体"/>
              </a:rPr>
              <a:t>了解受新型肺炎停課影響的幼兒及家庭面對的相關困難及所需的支援</a:t>
            </a:r>
            <a:endParaRPr lang="en-US" altLang="zh-HK" sz="2600" dirty="0">
              <a:solidFill>
                <a:schemeClr val="tx1">
                  <a:lumMod val="95000"/>
                  <a:lumOff val="5000"/>
                </a:schemeClr>
              </a:solidFill>
              <a:latin typeface="+mj-ea"/>
              <a:ea typeface="+mj-ea"/>
              <a:cs typeface="黑体"/>
            </a:endParaRPr>
          </a:p>
          <a:p>
            <a:pPr marL="0" indent="0" algn="just">
              <a:buNone/>
            </a:pPr>
            <a:endParaRPr lang="en-US" sz="2600" dirty="0">
              <a:solidFill>
                <a:schemeClr val="tx1">
                  <a:lumMod val="95000"/>
                  <a:lumOff val="5000"/>
                </a:schemeClr>
              </a:solidFill>
              <a:latin typeface="+mj-ea"/>
              <a:ea typeface="+mj-ea"/>
              <a:cs typeface="黑体"/>
            </a:endParaRPr>
          </a:p>
          <a:p>
            <a:pPr marL="0" indent="0" algn="just">
              <a:buNone/>
            </a:pPr>
            <a:r>
              <a:rPr lang="zh-TW" altLang="en-US" sz="3500" b="1" dirty="0">
                <a:solidFill>
                  <a:schemeClr val="tx1">
                    <a:lumMod val="95000"/>
                    <a:lumOff val="5000"/>
                  </a:schemeClr>
                </a:solidFill>
                <a:latin typeface="+mj-ea"/>
                <a:ea typeface="+mj-ea"/>
              </a:rPr>
              <a:t>家長招募：</a:t>
            </a:r>
            <a:endParaRPr lang="en-US" altLang="zh-TW" sz="3500" b="1" dirty="0">
              <a:solidFill>
                <a:schemeClr val="tx1">
                  <a:lumMod val="95000"/>
                  <a:lumOff val="5000"/>
                </a:schemeClr>
              </a:solidFill>
              <a:latin typeface="+mj-ea"/>
              <a:ea typeface="+mj-ea"/>
            </a:endParaRPr>
          </a:p>
          <a:p>
            <a:pPr lvl="0" algn="just"/>
            <a:r>
              <a:rPr lang="en-US" altLang="zh-HK" sz="2600" dirty="0">
                <a:solidFill>
                  <a:schemeClr val="tx1">
                    <a:lumMod val="95000"/>
                    <a:lumOff val="5000"/>
                  </a:schemeClr>
                </a:solidFill>
                <a:latin typeface="+mj-ea"/>
                <a:ea typeface="+mj-ea"/>
              </a:rPr>
              <a:t>5</a:t>
            </a:r>
            <a:r>
              <a:rPr lang="zh-TW" altLang="zh-HK" sz="2600" dirty="0">
                <a:solidFill>
                  <a:schemeClr val="tx1">
                    <a:lumMod val="95000"/>
                    <a:lumOff val="5000"/>
                  </a:schemeClr>
                </a:solidFill>
                <a:latin typeface="+mj-ea"/>
                <a:ea typeface="+mj-ea"/>
              </a:rPr>
              <a:t>月</a:t>
            </a:r>
            <a:r>
              <a:rPr lang="en-US" altLang="zh-HK" sz="2600" dirty="0">
                <a:solidFill>
                  <a:schemeClr val="tx1">
                    <a:lumMod val="95000"/>
                    <a:lumOff val="5000"/>
                  </a:schemeClr>
                </a:solidFill>
                <a:latin typeface="+mj-ea"/>
                <a:ea typeface="+mj-ea"/>
              </a:rPr>
              <a:t>13</a:t>
            </a:r>
            <a:r>
              <a:rPr lang="zh-TW" altLang="zh-HK" sz="2600" dirty="0">
                <a:solidFill>
                  <a:schemeClr val="tx1">
                    <a:lumMod val="95000"/>
                    <a:lumOff val="5000"/>
                  </a:schemeClr>
                </a:solidFill>
                <a:latin typeface="+mj-ea"/>
                <a:ea typeface="+mj-ea"/>
              </a:rPr>
              <a:t>日</a:t>
            </a:r>
            <a:r>
              <a:rPr lang="en-US" altLang="zh-HK" sz="2600" dirty="0">
                <a:solidFill>
                  <a:schemeClr val="tx1">
                    <a:lumMod val="95000"/>
                    <a:lumOff val="5000"/>
                  </a:schemeClr>
                </a:solidFill>
                <a:latin typeface="+mj-ea"/>
                <a:ea typeface="+mj-ea"/>
                <a:sym typeface="Wingdings" pitchFamily="2" charset="2"/>
              </a:rPr>
              <a:t></a:t>
            </a:r>
            <a:r>
              <a:rPr lang="zh-TW" altLang="zh-HK" sz="2600" dirty="0">
                <a:solidFill>
                  <a:schemeClr val="accent1">
                    <a:lumMod val="75000"/>
                  </a:schemeClr>
                </a:solidFill>
                <a:latin typeface="+mj-ea"/>
                <a:ea typeface="+mj-ea"/>
              </a:rPr>
              <a:t>以電郵邀請全港幼稚園參與調查，當中</a:t>
            </a:r>
            <a:r>
              <a:rPr lang="en-GB" altLang="zh-HK" sz="2600" dirty="0">
                <a:solidFill>
                  <a:schemeClr val="accent1">
                    <a:lumMod val="75000"/>
                  </a:schemeClr>
                </a:solidFill>
                <a:latin typeface="+mj-ea"/>
                <a:ea typeface="+mj-ea"/>
              </a:rPr>
              <a:t>58</a:t>
            </a:r>
            <a:r>
              <a:rPr lang="zh-TW" altLang="zh-HK" sz="2600" dirty="0">
                <a:solidFill>
                  <a:schemeClr val="accent1">
                    <a:lumMod val="75000"/>
                  </a:schemeClr>
                </a:solidFill>
                <a:latin typeface="+mj-ea"/>
                <a:ea typeface="+mj-ea"/>
              </a:rPr>
              <a:t>間幼稚園答應參與</a:t>
            </a:r>
            <a:endParaRPr lang="en-US" altLang="zh-TW" sz="2600" dirty="0">
              <a:solidFill>
                <a:schemeClr val="accent1">
                  <a:lumMod val="75000"/>
                </a:schemeClr>
              </a:solidFill>
              <a:latin typeface="+mj-ea"/>
              <a:ea typeface="+mj-ea"/>
            </a:endParaRPr>
          </a:p>
          <a:p>
            <a:pPr marL="0" lvl="0" indent="0" algn="just">
              <a:buNone/>
            </a:pPr>
            <a:endParaRPr lang="zh-TW" altLang="zh-HK" sz="1000" dirty="0">
              <a:solidFill>
                <a:schemeClr val="accent1">
                  <a:lumMod val="75000"/>
                </a:schemeClr>
              </a:solidFill>
              <a:latin typeface="+mj-ea"/>
              <a:ea typeface="+mj-ea"/>
            </a:endParaRPr>
          </a:p>
          <a:p>
            <a:pPr lvl="0" algn="just"/>
            <a:r>
              <a:rPr lang="en-US" altLang="zh-HK" sz="2600" dirty="0">
                <a:solidFill>
                  <a:schemeClr val="tx1">
                    <a:lumMod val="95000"/>
                    <a:lumOff val="5000"/>
                  </a:schemeClr>
                </a:solidFill>
                <a:latin typeface="+mj-ea"/>
                <a:ea typeface="+mj-ea"/>
              </a:rPr>
              <a:t>5</a:t>
            </a:r>
            <a:r>
              <a:rPr lang="zh-TW" altLang="zh-HK" sz="2600" dirty="0">
                <a:solidFill>
                  <a:schemeClr val="tx1">
                    <a:lumMod val="95000"/>
                    <a:lumOff val="5000"/>
                  </a:schemeClr>
                </a:solidFill>
                <a:latin typeface="+mj-ea"/>
                <a:ea typeface="+mj-ea"/>
              </a:rPr>
              <a:t>月</a:t>
            </a:r>
            <a:r>
              <a:rPr lang="en-US" altLang="zh-HK" sz="2600" dirty="0">
                <a:solidFill>
                  <a:schemeClr val="tx1">
                    <a:lumMod val="95000"/>
                    <a:lumOff val="5000"/>
                  </a:schemeClr>
                </a:solidFill>
                <a:latin typeface="+mj-ea"/>
                <a:ea typeface="+mj-ea"/>
              </a:rPr>
              <a:t>20-24</a:t>
            </a:r>
            <a:r>
              <a:rPr lang="zh-TW" altLang="zh-HK" sz="2600" dirty="0">
                <a:solidFill>
                  <a:schemeClr val="tx1">
                    <a:lumMod val="95000"/>
                    <a:lumOff val="5000"/>
                  </a:schemeClr>
                </a:solidFill>
                <a:latin typeface="+mj-ea"/>
                <a:ea typeface="+mj-ea"/>
              </a:rPr>
              <a:t>日</a:t>
            </a:r>
            <a:r>
              <a:rPr lang="en-US" altLang="zh-HK" sz="2600" dirty="0">
                <a:solidFill>
                  <a:schemeClr val="tx1">
                    <a:lumMod val="95000"/>
                    <a:lumOff val="5000"/>
                  </a:schemeClr>
                </a:solidFill>
                <a:latin typeface="+mj-ea"/>
                <a:sym typeface="Wingdings" pitchFamily="2" charset="2"/>
              </a:rPr>
              <a:t></a:t>
            </a:r>
            <a:r>
              <a:rPr lang="zh-TW" altLang="zh-HK" sz="2600" dirty="0">
                <a:solidFill>
                  <a:schemeClr val="accent1">
                    <a:lumMod val="75000"/>
                  </a:schemeClr>
                </a:solidFill>
                <a:latin typeface="+mj-ea"/>
                <a:ea typeface="+mj-ea"/>
              </a:rPr>
              <a:t>透過</a:t>
            </a:r>
            <a:r>
              <a:rPr lang="en-US" altLang="zh-HK" sz="2600" dirty="0">
                <a:solidFill>
                  <a:schemeClr val="accent1">
                    <a:lumMod val="75000"/>
                  </a:schemeClr>
                </a:solidFill>
                <a:latin typeface="+mj-ea"/>
                <a:ea typeface="+mj-ea"/>
              </a:rPr>
              <a:t>58</a:t>
            </a:r>
            <a:r>
              <a:rPr lang="zh-TW" altLang="zh-HK" sz="2600" dirty="0">
                <a:solidFill>
                  <a:schemeClr val="accent1">
                    <a:lumMod val="75000"/>
                  </a:schemeClr>
                </a:solidFill>
                <a:latin typeface="+mj-ea"/>
                <a:ea typeface="+mj-ea"/>
              </a:rPr>
              <a:t>間幼稚園向高班</a:t>
            </a:r>
            <a:r>
              <a:rPr lang="zh-HK" altLang="en-US" sz="2600" dirty="0">
                <a:solidFill>
                  <a:schemeClr val="accent1">
                    <a:lumMod val="75000"/>
                  </a:schemeClr>
                </a:solidFill>
                <a:latin typeface="+mj-ea"/>
              </a:rPr>
              <a:t>（</a:t>
            </a:r>
            <a:r>
              <a:rPr lang="en-US" altLang="zh-HK" sz="2600" dirty="0">
                <a:solidFill>
                  <a:schemeClr val="accent1">
                    <a:lumMod val="75000"/>
                  </a:schemeClr>
                </a:solidFill>
                <a:latin typeface="+mj-ea"/>
              </a:rPr>
              <a:t>K3</a:t>
            </a:r>
            <a:r>
              <a:rPr lang="zh-HK" altLang="en-US" sz="2600" dirty="0">
                <a:solidFill>
                  <a:schemeClr val="accent1">
                    <a:lumMod val="75000"/>
                  </a:schemeClr>
                </a:solidFill>
                <a:latin typeface="+mj-ea"/>
              </a:rPr>
              <a:t>）</a:t>
            </a:r>
            <a:r>
              <a:rPr lang="zh-TW" altLang="zh-HK" sz="2600" dirty="0">
                <a:solidFill>
                  <a:schemeClr val="accent1">
                    <a:lumMod val="75000"/>
                  </a:schemeClr>
                </a:solidFill>
                <a:latin typeface="+mj-ea"/>
                <a:ea typeface="+mj-ea"/>
              </a:rPr>
              <a:t>家長發送網上調查問卷網址</a:t>
            </a:r>
            <a:r>
              <a:rPr lang="en-US" altLang="zh-HK" sz="2600" dirty="0">
                <a:solidFill>
                  <a:schemeClr val="accent1">
                    <a:lumMod val="75000"/>
                  </a:schemeClr>
                </a:solidFill>
                <a:latin typeface="+mj-ea"/>
                <a:ea typeface="+mj-ea"/>
              </a:rPr>
              <a:t>/</a:t>
            </a:r>
            <a:r>
              <a:rPr lang="zh-TW" altLang="zh-HK" sz="2600" dirty="0">
                <a:solidFill>
                  <a:schemeClr val="accent1">
                    <a:lumMod val="75000"/>
                  </a:schemeClr>
                </a:solidFill>
                <a:latin typeface="+mj-ea"/>
                <a:ea typeface="+mj-ea"/>
              </a:rPr>
              <a:t>二維碼，邀請家長於</a:t>
            </a:r>
            <a:r>
              <a:rPr lang="en-GB" altLang="zh-HK" sz="2600" dirty="0">
                <a:solidFill>
                  <a:schemeClr val="accent1">
                    <a:lumMod val="75000"/>
                  </a:schemeClr>
                </a:solidFill>
                <a:latin typeface="+mj-ea"/>
                <a:ea typeface="+mj-ea"/>
              </a:rPr>
              <a:t>6</a:t>
            </a:r>
            <a:r>
              <a:rPr lang="zh-TW" altLang="zh-HK" sz="2600" dirty="0">
                <a:solidFill>
                  <a:schemeClr val="accent1">
                    <a:lumMod val="75000"/>
                  </a:schemeClr>
                </a:solidFill>
                <a:latin typeface="+mj-ea"/>
                <a:ea typeface="+mj-ea"/>
              </a:rPr>
              <a:t>月</a:t>
            </a:r>
            <a:r>
              <a:rPr lang="en-GB" altLang="zh-HK" sz="2600" dirty="0">
                <a:solidFill>
                  <a:schemeClr val="accent1">
                    <a:lumMod val="75000"/>
                  </a:schemeClr>
                </a:solidFill>
                <a:latin typeface="+mj-ea"/>
                <a:ea typeface="+mj-ea"/>
              </a:rPr>
              <a:t>7</a:t>
            </a:r>
            <a:r>
              <a:rPr lang="zh-TW" altLang="zh-HK" sz="2600" dirty="0">
                <a:solidFill>
                  <a:schemeClr val="accent1">
                    <a:lumMod val="75000"/>
                  </a:schemeClr>
                </a:solidFill>
                <a:latin typeface="+mj-ea"/>
                <a:ea typeface="+mj-ea"/>
              </a:rPr>
              <a:t>日或之前進行網上調查</a:t>
            </a:r>
            <a:endParaRPr lang="en-US" altLang="zh-TW" sz="2600" dirty="0">
              <a:solidFill>
                <a:schemeClr val="accent1">
                  <a:lumMod val="75000"/>
                </a:schemeClr>
              </a:solidFill>
              <a:latin typeface="+mj-ea"/>
              <a:ea typeface="+mj-ea"/>
            </a:endParaRPr>
          </a:p>
          <a:p>
            <a:pPr marL="0" lvl="0" indent="0" algn="just">
              <a:buNone/>
            </a:pPr>
            <a:endParaRPr lang="zh-TW" altLang="zh-HK" sz="1000" dirty="0">
              <a:solidFill>
                <a:schemeClr val="accent1">
                  <a:lumMod val="75000"/>
                </a:schemeClr>
              </a:solidFill>
              <a:latin typeface="+mj-ea"/>
              <a:ea typeface="+mj-ea"/>
            </a:endParaRPr>
          </a:p>
          <a:p>
            <a:pPr lvl="0" algn="just"/>
            <a:r>
              <a:rPr lang="en-US" altLang="zh-HK" sz="2600" dirty="0">
                <a:solidFill>
                  <a:schemeClr val="tx1">
                    <a:lumMod val="95000"/>
                    <a:lumOff val="5000"/>
                  </a:schemeClr>
                </a:solidFill>
                <a:latin typeface="+mj-ea"/>
                <a:ea typeface="+mj-ea"/>
              </a:rPr>
              <a:t>6</a:t>
            </a:r>
            <a:r>
              <a:rPr lang="zh-TW" altLang="zh-HK" sz="2600" dirty="0">
                <a:solidFill>
                  <a:schemeClr val="tx1">
                    <a:lumMod val="95000"/>
                    <a:lumOff val="5000"/>
                  </a:schemeClr>
                </a:solidFill>
                <a:latin typeface="+mj-ea"/>
                <a:ea typeface="+mj-ea"/>
              </a:rPr>
              <a:t>月</a:t>
            </a:r>
            <a:r>
              <a:rPr lang="en-US" altLang="zh-HK" sz="2600" dirty="0">
                <a:solidFill>
                  <a:schemeClr val="tx1">
                    <a:lumMod val="95000"/>
                    <a:lumOff val="5000"/>
                  </a:schemeClr>
                </a:solidFill>
                <a:latin typeface="+mj-ea"/>
                <a:ea typeface="+mj-ea"/>
              </a:rPr>
              <a:t>1</a:t>
            </a:r>
            <a:r>
              <a:rPr lang="zh-TW" altLang="zh-HK" sz="2600" dirty="0">
                <a:solidFill>
                  <a:schemeClr val="tx1">
                    <a:lumMod val="95000"/>
                    <a:lumOff val="5000"/>
                  </a:schemeClr>
                </a:solidFill>
                <a:latin typeface="+mj-ea"/>
                <a:ea typeface="+mj-ea"/>
              </a:rPr>
              <a:t>日</a:t>
            </a:r>
            <a:r>
              <a:rPr lang="en-US" altLang="zh-HK" sz="2600" dirty="0">
                <a:solidFill>
                  <a:schemeClr val="tx1">
                    <a:lumMod val="95000"/>
                    <a:lumOff val="5000"/>
                  </a:schemeClr>
                </a:solidFill>
                <a:latin typeface="+mj-ea"/>
                <a:sym typeface="Wingdings" pitchFamily="2" charset="2"/>
              </a:rPr>
              <a:t></a:t>
            </a:r>
            <a:r>
              <a:rPr lang="zh-TW" altLang="zh-HK" sz="2600" dirty="0">
                <a:solidFill>
                  <a:schemeClr val="accent1">
                    <a:lumMod val="75000"/>
                  </a:schemeClr>
                </a:solidFill>
                <a:latin typeface="+mj-ea"/>
                <a:ea typeface="+mj-ea"/>
              </a:rPr>
              <a:t>透過</a:t>
            </a:r>
            <a:r>
              <a:rPr lang="zh-TW" altLang="en-US" sz="2600" dirty="0">
                <a:solidFill>
                  <a:schemeClr val="accent1">
                    <a:lumMod val="75000"/>
                  </a:schemeClr>
                </a:solidFill>
                <a:latin typeface="+mj-ea"/>
                <a:ea typeface="+mj-ea"/>
              </a:rPr>
              <a:t>「</a:t>
            </a:r>
            <a:r>
              <a:rPr lang="zh-TW" altLang="zh-HK" sz="2600" i="1" dirty="0">
                <a:solidFill>
                  <a:schemeClr val="accent1">
                    <a:lumMod val="75000"/>
                  </a:schemeClr>
                </a:solidFill>
                <a:latin typeface="+mj-ea"/>
                <a:ea typeface="+mj-ea"/>
              </a:rPr>
              <a:t>香港教育大學．兒童與家庭科學中心</a:t>
            </a:r>
            <a:r>
              <a:rPr lang="zh-TW" altLang="en-US" sz="2600" i="1" dirty="0">
                <a:solidFill>
                  <a:schemeClr val="accent1">
                    <a:lumMod val="75000"/>
                  </a:schemeClr>
                </a:solidFill>
                <a:latin typeface="+mj-ea"/>
                <a:ea typeface="+mj-ea"/>
              </a:rPr>
              <a:t>」</a:t>
            </a:r>
            <a:r>
              <a:rPr lang="zh-TW" altLang="zh-HK" sz="2600" dirty="0">
                <a:solidFill>
                  <a:schemeClr val="accent1">
                    <a:lumMod val="75000"/>
                  </a:schemeClr>
                </a:solidFill>
                <a:latin typeface="+mj-ea"/>
                <a:ea typeface="+mj-ea"/>
              </a:rPr>
              <a:t>的</a:t>
            </a:r>
            <a:r>
              <a:rPr lang="en-US" altLang="zh-HK" sz="2600" dirty="0">
                <a:solidFill>
                  <a:schemeClr val="accent1">
                    <a:lumMod val="75000"/>
                  </a:schemeClr>
                </a:solidFill>
                <a:latin typeface="+mj-ea"/>
                <a:ea typeface="+mj-ea"/>
              </a:rPr>
              <a:t>Facebook</a:t>
            </a:r>
            <a:r>
              <a:rPr lang="zh-TW" altLang="zh-HK" sz="2600" dirty="0">
                <a:solidFill>
                  <a:schemeClr val="accent1">
                    <a:lumMod val="75000"/>
                  </a:schemeClr>
                </a:solidFill>
                <a:latin typeface="+mj-ea"/>
                <a:ea typeface="+mj-ea"/>
              </a:rPr>
              <a:t>專頁公開招募就讀幼稚園高班</a:t>
            </a:r>
            <a:r>
              <a:rPr lang="zh-HK" altLang="en-US" sz="2600" dirty="0">
                <a:solidFill>
                  <a:schemeClr val="accent1">
                    <a:lumMod val="75000"/>
                  </a:schemeClr>
                </a:solidFill>
                <a:latin typeface="+mj-ea"/>
                <a:ea typeface="+mj-ea"/>
              </a:rPr>
              <a:t>（</a:t>
            </a:r>
            <a:r>
              <a:rPr lang="en-US" altLang="zh-HK" sz="2600" dirty="0">
                <a:solidFill>
                  <a:schemeClr val="accent1">
                    <a:lumMod val="75000"/>
                  </a:schemeClr>
                </a:solidFill>
                <a:latin typeface="+mj-ea"/>
                <a:ea typeface="+mj-ea"/>
              </a:rPr>
              <a:t>K3</a:t>
            </a:r>
            <a:r>
              <a:rPr lang="zh-HK" altLang="en-US" sz="2600" dirty="0">
                <a:solidFill>
                  <a:schemeClr val="accent1">
                    <a:lumMod val="75000"/>
                  </a:schemeClr>
                </a:solidFill>
                <a:latin typeface="+mj-ea"/>
                <a:ea typeface="+mj-ea"/>
              </a:rPr>
              <a:t>）</a:t>
            </a:r>
            <a:r>
              <a:rPr lang="zh-TW" altLang="zh-HK" sz="2600" dirty="0">
                <a:solidFill>
                  <a:schemeClr val="accent1">
                    <a:lumMod val="75000"/>
                  </a:schemeClr>
                </a:solidFill>
                <a:latin typeface="+mj-ea"/>
                <a:ea typeface="+mj-ea"/>
              </a:rPr>
              <a:t>的家長，邀請家長於</a:t>
            </a:r>
            <a:r>
              <a:rPr lang="en-GB" altLang="zh-HK" sz="2600" dirty="0">
                <a:solidFill>
                  <a:schemeClr val="accent1">
                    <a:lumMod val="75000"/>
                  </a:schemeClr>
                </a:solidFill>
                <a:latin typeface="+mj-ea"/>
                <a:ea typeface="+mj-ea"/>
              </a:rPr>
              <a:t>6</a:t>
            </a:r>
            <a:r>
              <a:rPr lang="zh-TW" altLang="zh-HK" sz="2600" dirty="0">
                <a:solidFill>
                  <a:schemeClr val="accent1">
                    <a:lumMod val="75000"/>
                  </a:schemeClr>
                </a:solidFill>
                <a:latin typeface="+mj-ea"/>
                <a:ea typeface="+mj-ea"/>
              </a:rPr>
              <a:t>月</a:t>
            </a:r>
            <a:r>
              <a:rPr lang="en-GB" altLang="zh-HK" sz="2600" dirty="0">
                <a:solidFill>
                  <a:schemeClr val="accent1">
                    <a:lumMod val="75000"/>
                  </a:schemeClr>
                </a:solidFill>
                <a:latin typeface="+mj-ea"/>
                <a:ea typeface="+mj-ea"/>
              </a:rPr>
              <a:t>15</a:t>
            </a:r>
            <a:r>
              <a:rPr lang="zh-TW" altLang="zh-HK" sz="2600" dirty="0">
                <a:solidFill>
                  <a:schemeClr val="accent1">
                    <a:lumMod val="75000"/>
                  </a:schemeClr>
                </a:solidFill>
                <a:latin typeface="+mj-ea"/>
                <a:ea typeface="+mj-ea"/>
              </a:rPr>
              <a:t>日或之前進行網上調查</a:t>
            </a:r>
          </a:p>
          <a:p>
            <a:pPr marL="0" indent="0" algn="just">
              <a:buNone/>
            </a:pPr>
            <a:endParaRPr lang="en-HK" sz="2600" dirty="0">
              <a:solidFill>
                <a:srgbClr val="00B050"/>
              </a:solidFill>
              <a:latin typeface="+mj-ea"/>
              <a:ea typeface="+mj-ea"/>
              <a:cs typeface="黑体"/>
            </a:endParaRPr>
          </a:p>
          <a:p>
            <a:pPr marL="0" indent="0" algn="just">
              <a:buNone/>
            </a:pPr>
            <a:r>
              <a:rPr lang="en-US" sz="3500" b="1" dirty="0" err="1">
                <a:solidFill>
                  <a:schemeClr val="tx1">
                    <a:lumMod val="95000"/>
                    <a:lumOff val="5000"/>
                  </a:schemeClr>
                </a:solidFill>
                <a:latin typeface="+mj-ea"/>
                <a:ea typeface="+mj-ea"/>
              </a:rPr>
              <a:t>所得數據</a:t>
            </a:r>
            <a:r>
              <a:rPr lang="en-US" sz="3500" b="1" dirty="0">
                <a:solidFill>
                  <a:schemeClr val="tx1">
                    <a:lumMod val="95000"/>
                    <a:lumOff val="5000"/>
                  </a:schemeClr>
                </a:solidFill>
                <a:latin typeface="+mj-ea"/>
                <a:ea typeface="+mj-ea"/>
              </a:rPr>
              <a:t>：</a:t>
            </a:r>
          </a:p>
          <a:p>
            <a:pPr algn="just"/>
            <a:r>
              <a:rPr lang="en-US" altLang="zh-HK" sz="2600" dirty="0">
                <a:solidFill>
                  <a:schemeClr val="tx1">
                    <a:lumMod val="95000"/>
                    <a:lumOff val="5000"/>
                  </a:schemeClr>
                </a:solidFill>
                <a:latin typeface="+mj-ea"/>
                <a:ea typeface="+mj-ea"/>
              </a:rPr>
              <a:t>825</a:t>
            </a:r>
            <a:r>
              <a:rPr lang="zh-TW" altLang="zh-HK" sz="2600" dirty="0">
                <a:solidFill>
                  <a:schemeClr val="tx1">
                    <a:lumMod val="95000"/>
                    <a:lumOff val="5000"/>
                  </a:schemeClr>
                </a:solidFill>
                <a:latin typeface="+mj-ea"/>
                <a:ea typeface="+mj-ea"/>
              </a:rPr>
              <a:t>名家長</a:t>
            </a:r>
            <a:r>
              <a:rPr lang="zh-TW" altLang="en-US" sz="2600" dirty="0">
                <a:solidFill>
                  <a:schemeClr val="accent1">
                    <a:lumMod val="75000"/>
                  </a:schemeClr>
                </a:solidFill>
                <a:latin typeface="+mj-ea"/>
                <a:ea typeface="+mj-ea"/>
              </a:rPr>
              <a:t>（</a:t>
            </a:r>
            <a:r>
              <a:rPr lang="en-US" altLang="zh-HK" sz="2600" dirty="0">
                <a:solidFill>
                  <a:schemeClr val="accent1">
                    <a:lumMod val="75000"/>
                  </a:schemeClr>
                </a:solidFill>
                <a:latin typeface="+mj-ea"/>
                <a:ea typeface="+mj-ea"/>
              </a:rPr>
              <a:t>560</a:t>
            </a:r>
            <a:r>
              <a:rPr lang="zh-TW" altLang="zh-HK" sz="2600" dirty="0">
                <a:solidFill>
                  <a:schemeClr val="accent1">
                    <a:lumMod val="75000"/>
                  </a:schemeClr>
                </a:solidFill>
                <a:latin typeface="+mj-ea"/>
                <a:ea typeface="+mj-ea"/>
              </a:rPr>
              <a:t>名透過幼稚園招募</a:t>
            </a:r>
            <a:r>
              <a:rPr lang="zh-HK" altLang="en-US" sz="2600" dirty="0">
                <a:solidFill>
                  <a:schemeClr val="accent1">
                    <a:lumMod val="75000"/>
                  </a:schemeClr>
                </a:solidFill>
                <a:latin typeface="+mj-ea"/>
                <a:ea typeface="+mj-ea"/>
              </a:rPr>
              <a:t>；</a:t>
            </a:r>
            <a:r>
              <a:rPr lang="en-US" altLang="zh-HK" sz="2600" dirty="0">
                <a:solidFill>
                  <a:schemeClr val="accent1">
                    <a:lumMod val="75000"/>
                  </a:schemeClr>
                </a:solidFill>
                <a:latin typeface="+mj-ea"/>
                <a:ea typeface="+mj-ea"/>
              </a:rPr>
              <a:t>265</a:t>
            </a:r>
            <a:r>
              <a:rPr lang="zh-TW" altLang="zh-HK" sz="2600" dirty="0">
                <a:solidFill>
                  <a:schemeClr val="accent1">
                    <a:lumMod val="75000"/>
                  </a:schemeClr>
                </a:solidFill>
                <a:latin typeface="+mj-ea"/>
                <a:ea typeface="+mj-ea"/>
              </a:rPr>
              <a:t>名透過</a:t>
            </a:r>
            <a:r>
              <a:rPr lang="en-US" altLang="zh-HK" sz="2600" dirty="0">
                <a:solidFill>
                  <a:schemeClr val="accent1">
                    <a:lumMod val="75000"/>
                  </a:schemeClr>
                </a:solidFill>
                <a:latin typeface="+mj-ea"/>
                <a:ea typeface="+mj-ea"/>
              </a:rPr>
              <a:t>Facebook</a:t>
            </a:r>
            <a:r>
              <a:rPr lang="zh-TW" altLang="zh-HK" sz="2600" dirty="0">
                <a:solidFill>
                  <a:schemeClr val="accent1">
                    <a:lumMod val="75000"/>
                  </a:schemeClr>
                </a:solidFill>
                <a:latin typeface="+mj-ea"/>
                <a:ea typeface="+mj-ea"/>
              </a:rPr>
              <a:t>專頁招募</a:t>
            </a:r>
            <a:r>
              <a:rPr lang="zh-TW" altLang="en-US" sz="2600" dirty="0">
                <a:solidFill>
                  <a:schemeClr val="accent1">
                    <a:lumMod val="75000"/>
                  </a:schemeClr>
                </a:solidFill>
                <a:latin typeface="+mj-ea"/>
                <a:ea typeface="+mj-ea"/>
              </a:rPr>
              <a:t>）</a:t>
            </a:r>
            <a:endParaRPr lang="en-US" altLang="zh-TW" sz="2600" dirty="0">
              <a:solidFill>
                <a:schemeClr val="accent1">
                  <a:lumMod val="75000"/>
                </a:schemeClr>
              </a:solidFill>
              <a:latin typeface="+mj-ea"/>
              <a:ea typeface="+mj-ea"/>
            </a:endParaRPr>
          </a:p>
          <a:p>
            <a:pPr algn="just"/>
            <a:endParaRPr lang="en-US" dirty="0">
              <a:latin typeface="+mj-ea"/>
              <a:ea typeface="+mj-ea"/>
              <a:cs typeface="黑体"/>
            </a:endParaRPr>
          </a:p>
        </p:txBody>
      </p:sp>
    </p:spTree>
    <p:extLst>
      <p:ext uri="{BB962C8B-B14F-4D97-AF65-F5344CB8AC3E}">
        <p14:creationId xmlns:p14="http://schemas.microsoft.com/office/powerpoint/2010/main" val="231683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a:extLst>
              <a:ext uri="{FF2B5EF4-FFF2-40B4-BE49-F238E27FC236}">
                <a16:creationId xmlns:a16="http://schemas.microsoft.com/office/drawing/2014/main" id="{8C257CBB-D7BC-6F4E-AD92-FAD9589BFE73}"/>
              </a:ext>
            </a:extLst>
          </p:cNvPr>
          <p:cNvSpPr/>
          <p:nvPr/>
        </p:nvSpPr>
        <p:spPr>
          <a:xfrm>
            <a:off x="801858" y="967812"/>
            <a:ext cx="10578905" cy="5606322"/>
          </a:xfrm>
          <a:prstGeom prst="rect">
            <a:avLst/>
          </a:prstGeom>
          <a:solidFill>
            <a:srgbClr val="E8E8E8">
              <a:alpha val="14902"/>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HK" altLang="en-US" dirty="0"/>
          </a:p>
        </p:txBody>
      </p:sp>
      <p:sp>
        <p:nvSpPr>
          <p:cNvPr id="9" name="圓角矩形 8">
            <a:extLst>
              <a:ext uri="{FF2B5EF4-FFF2-40B4-BE49-F238E27FC236}">
                <a16:creationId xmlns:a16="http://schemas.microsoft.com/office/drawing/2014/main" id="{BF3B629C-5FE7-A44C-82E0-F049B9D73EC2}"/>
              </a:ext>
            </a:extLst>
          </p:cNvPr>
          <p:cNvSpPr/>
          <p:nvPr/>
        </p:nvSpPr>
        <p:spPr>
          <a:xfrm>
            <a:off x="2883686" y="4872689"/>
            <a:ext cx="6583874" cy="1132552"/>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kumimoji="1" lang="zh-HK" altLang="en-US" sz="2400" dirty="0">
                <a:effectLst>
                  <a:outerShdw blurRad="50800" dist="38100" dir="2700000" algn="tl" rotWithShape="0">
                    <a:prstClr val="black">
                      <a:alpha val="40000"/>
                    </a:prstClr>
                  </a:outerShdw>
                </a:effectLst>
                <a:latin typeface="+mj-ea"/>
                <a:ea typeface="+mj-ea"/>
              </a:rPr>
              <a:t>積極參與家校合作活動</a:t>
            </a:r>
            <a:endParaRPr kumimoji="1" lang="en-US" altLang="zh-HK" sz="2400" dirty="0">
              <a:effectLst>
                <a:outerShdw blurRad="50800" dist="38100" dir="2700000" algn="tl" rotWithShape="0">
                  <a:prstClr val="black">
                    <a:alpha val="40000"/>
                  </a:prstClr>
                </a:outerShdw>
              </a:effectLst>
              <a:latin typeface="+mj-ea"/>
              <a:ea typeface="+mj-ea"/>
            </a:endParaRPr>
          </a:p>
          <a:p>
            <a:pPr marL="342900" indent="-342900">
              <a:lnSpc>
                <a:spcPct val="150000"/>
              </a:lnSpc>
              <a:buFont typeface="Arial" panose="020B0604020202020204" pitchFamily="34" charset="0"/>
              <a:buChar char="•"/>
            </a:pPr>
            <a:r>
              <a:rPr kumimoji="1" lang="zh-HK" altLang="en-US" sz="2400" dirty="0">
                <a:effectLst>
                  <a:outerShdw blurRad="50800" dist="38100" dir="2700000" algn="tl" rotWithShape="0">
                    <a:prstClr val="black">
                      <a:alpha val="40000"/>
                    </a:prstClr>
                  </a:outerShdw>
                </a:effectLst>
                <a:latin typeface="+mj-ea"/>
                <a:ea typeface="+mj-ea"/>
              </a:rPr>
              <a:t>全面參與子女發展丶發揮家庭教育的功能</a:t>
            </a:r>
          </a:p>
        </p:txBody>
      </p:sp>
      <p:sp>
        <p:nvSpPr>
          <p:cNvPr id="3" name="圓角矩形 2">
            <a:extLst>
              <a:ext uri="{FF2B5EF4-FFF2-40B4-BE49-F238E27FC236}">
                <a16:creationId xmlns:a16="http://schemas.microsoft.com/office/drawing/2014/main" id="{A76909E3-2661-874C-95F6-2544813CF16B}"/>
              </a:ext>
            </a:extLst>
          </p:cNvPr>
          <p:cNvSpPr/>
          <p:nvPr/>
        </p:nvSpPr>
        <p:spPr>
          <a:xfrm>
            <a:off x="2743305" y="2344356"/>
            <a:ext cx="6738319" cy="1242907"/>
          </a:xfrm>
          <a:prstGeom prst="round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Arial" panose="020B0604020202020204" pitchFamily="34" charset="0"/>
              <a:buChar char="•"/>
            </a:pPr>
            <a:r>
              <a:rPr kumimoji="1" lang="zh-HK" altLang="en-US" sz="2400" dirty="0">
                <a:effectLst>
                  <a:outerShdw blurRad="50800" dist="38100" dir="2700000" algn="tl" rotWithShape="0">
                    <a:prstClr val="black">
                      <a:alpha val="40000"/>
                    </a:prstClr>
                  </a:outerShdw>
                </a:effectLst>
                <a:latin typeface="+mj-ea"/>
                <a:ea typeface="+mj-ea"/>
              </a:rPr>
              <a:t>幼稚園及小學加強支援小一銜接的策略</a:t>
            </a:r>
            <a:endParaRPr kumimoji="1" lang="en-US" altLang="zh-HK" sz="2400" dirty="0">
              <a:effectLst>
                <a:outerShdw blurRad="50800" dist="38100" dir="2700000" algn="tl" rotWithShape="0">
                  <a:prstClr val="black">
                    <a:alpha val="40000"/>
                  </a:prstClr>
                </a:outerShdw>
              </a:effectLst>
              <a:latin typeface="+mj-ea"/>
              <a:ea typeface="+mj-ea"/>
            </a:endParaRPr>
          </a:p>
          <a:p>
            <a:pPr marL="342900" indent="-342900">
              <a:lnSpc>
                <a:spcPct val="150000"/>
              </a:lnSpc>
              <a:buFont typeface="Arial" panose="020B0604020202020204" pitchFamily="34" charset="0"/>
              <a:buChar char="•"/>
            </a:pPr>
            <a:r>
              <a:rPr kumimoji="1" lang="zh-HK" altLang="en-US" sz="2400" dirty="0">
                <a:effectLst>
                  <a:outerShdw blurRad="50800" dist="38100" dir="2700000" algn="tl" rotWithShape="0">
                    <a:prstClr val="black">
                      <a:alpha val="40000"/>
                    </a:prstClr>
                  </a:outerShdw>
                </a:effectLst>
                <a:latin typeface="+mj-ea"/>
                <a:ea typeface="+mj-ea"/>
              </a:rPr>
              <a:t>促進家後合作支援家長提升教養功能</a:t>
            </a:r>
          </a:p>
        </p:txBody>
      </p:sp>
      <p:sp>
        <p:nvSpPr>
          <p:cNvPr id="10" name="Title 1">
            <a:extLst>
              <a:ext uri="{FF2B5EF4-FFF2-40B4-BE49-F238E27FC236}">
                <a16:creationId xmlns:a16="http://schemas.microsoft.com/office/drawing/2014/main" id="{74E4CBBF-0C5A-B14F-BDD9-4EACC17E2A0E}"/>
              </a:ext>
            </a:extLst>
          </p:cNvPr>
          <p:cNvSpPr txBox="1">
            <a:spLocks/>
          </p:cNvSpPr>
          <p:nvPr/>
        </p:nvSpPr>
        <p:spPr>
          <a:xfrm>
            <a:off x="5196373" y="0"/>
            <a:ext cx="2026110" cy="967812"/>
          </a:xfrm>
          <a:prstGeom prst="rect">
            <a:avLst/>
          </a:prstGeom>
          <a:solidFill>
            <a:schemeClr val="bg1">
              <a:alpha val="70000"/>
            </a:schemeClr>
          </a:solidFill>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b="1" dirty="0">
                <a:solidFill>
                  <a:srgbClr val="0070C0"/>
                </a:solidFill>
              </a:rPr>
              <a:t>建議</a:t>
            </a:r>
            <a:endParaRPr lang="en-US" b="1" dirty="0">
              <a:solidFill>
                <a:srgbClr val="0070C0"/>
              </a:solidFill>
            </a:endParaRPr>
          </a:p>
        </p:txBody>
      </p:sp>
      <p:sp>
        <p:nvSpPr>
          <p:cNvPr id="14" name="向下箭號圖說文字 13">
            <a:extLst>
              <a:ext uri="{FF2B5EF4-FFF2-40B4-BE49-F238E27FC236}">
                <a16:creationId xmlns:a16="http://schemas.microsoft.com/office/drawing/2014/main" id="{51B93416-B099-F449-9652-E46B6CBE46C1}"/>
              </a:ext>
            </a:extLst>
          </p:cNvPr>
          <p:cNvSpPr/>
          <p:nvPr/>
        </p:nvSpPr>
        <p:spPr>
          <a:xfrm>
            <a:off x="3920441" y="1485218"/>
            <a:ext cx="4409157" cy="1950720"/>
          </a:xfrm>
          <a:prstGeom prst="downArrowCallout">
            <a:avLst>
              <a:gd name="adj1" fmla="val 0"/>
              <a:gd name="adj2" fmla="val 0"/>
              <a:gd name="adj3" fmla="val 25992"/>
              <a:gd name="adj4" fmla="val 47573"/>
            </a:avLst>
          </a:prstGeom>
          <a:solidFill>
            <a:srgbClr val="EB7C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4400" b="1" dirty="0">
                <a:ln w="19050">
                  <a:solidFill>
                    <a:schemeClr val="accent2">
                      <a:lumMod val="50000"/>
                    </a:schemeClr>
                  </a:solidFill>
                </a:ln>
                <a:solidFill>
                  <a:schemeClr val="bg1"/>
                </a:solidFill>
                <a:effectLst>
                  <a:outerShdw blurRad="50800" dist="38100" dir="2700000" algn="tl" rotWithShape="0">
                    <a:prstClr val="black">
                      <a:alpha val="40000"/>
                    </a:prstClr>
                  </a:outerShdw>
                </a:effectLst>
                <a:latin typeface="+mj-ea"/>
                <a:ea typeface="+mj-ea"/>
              </a:rPr>
              <a:t>學校方面</a:t>
            </a:r>
          </a:p>
        </p:txBody>
      </p:sp>
      <p:sp>
        <p:nvSpPr>
          <p:cNvPr id="15" name="向下箭號圖說文字 14">
            <a:extLst>
              <a:ext uri="{FF2B5EF4-FFF2-40B4-BE49-F238E27FC236}">
                <a16:creationId xmlns:a16="http://schemas.microsoft.com/office/drawing/2014/main" id="{D9E29E32-9B1C-7541-9BA3-C69EB9F30482}"/>
              </a:ext>
            </a:extLst>
          </p:cNvPr>
          <p:cNvSpPr/>
          <p:nvPr/>
        </p:nvSpPr>
        <p:spPr>
          <a:xfrm>
            <a:off x="3920440" y="3933911"/>
            <a:ext cx="4409157" cy="2127602"/>
          </a:xfrm>
          <a:prstGeom prst="downArrowCallout">
            <a:avLst>
              <a:gd name="adj1" fmla="val 27817"/>
              <a:gd name="adj2" fmla="val 0"/>
              <a:gd name="adj3" fmla="val 25000"/>
              <a:gd name="adj4" fmla="val 45533"/>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4400" b="1" dirty="0">
                <a:ln w="19050">
                  <a:solidFill>
                    <a:srgbClr val="002060"/>
                  </a:solidFill>
                </a:ln>
                <a:solidFill>
                  <a:schemeClr val="bg1"/>
                </a:solidFill>
                <a:effectLst>
                  <a:outerShdw blurRad="50800" dist="38100" dir="2700000" algn="tl" rotWithShape="0">
                    <a:prstClr val="black">
                      <a:alpha val="40000"/>
                    </a:prstClr>
                  </a:outerShdw>
                </a:effectLst>
                <a:latin typeface="+mj-ea"/>
                <a:ea typeface="+mj-ea"/>
              </a:rPr>
              <a:t>家庭方面</a:t>
            </a:r>
            <a:r>
              <a:rPr lang="zh-TW" altLang="zh-HK" sz="4400" b="1" dirty="0">
                <a:ln w="19050">
                  <a:solidFill>
                    <a:srgbClr val="002060"/>
                  </a:solidFill>
                </a:ln>
                <a:latin typeface="+mj-ea"/>
                <a:ea typeface="+mj-ea"/>
              </a:rPr>
              <a:t> </a:t>
            </a:r>
            <a:endParaRPr kumimoji="1" lang="zh-TW" altLang="en-US" sz="4400" b="1" dirty="0">
              <a:ln w="19050">
                <a:solidFill>
                  <a:srgbClr val="002060"/>
                </a:solidFill>
              </a:ln>
              <a:solidFill>
                <a:schemeClr val="bg1"/>
              </a:solidFill>
              <a:effectLst>
                <a:outerShdw blurRad="50800" dist="38100" dir="2700000" algn="tl" rotWithShape="0">
                  <a:prstClr val="black">
                    <a:alpha val="40000"/>
                  </a:prstClr>
                </a:outerShdw>
              </a:effectLst>
              <a:latin typeface="+mj-ea"/>
              <a:ea typeface="+mj-ea"/>
            </a:endParaRPr>
          </a:p>
        </p:txBody>
      </p:sp>
    </p:spTree>
    <p:extLst>
      <p:ext uri="{BB962C8B-B14F-4D97-AF65-F5344CB8AC3E}">
        <p14:creationId xmlns:p14="http://schemas.microsoft.com/office/powerpoint/2010/main" val="425743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0" y="364068"/>
            <a:ext cx="10972800" cy="4525963"/>
          </a:xfrm>
        </p:spPr>
        <p:txBody>
          <a:bodyPr>
            <a:normAutofit/>
          </a:bodyPr>
          <a:lstStyle/>
          <a:p>
            <a:pPr marL="0" indent="0" algn="ctr">
              <a:buNone/>
            </a:pPr>
            <a:r>
              <a:rPr lang="en-GB" sz="7000" dirty="0">
                <a:solidFill>
                  <a:schemeClr val="tx2">
                    <a:lumMod val="50000"/>
                  </a:schemeClr>
                </a:solidFill>
                <a:effectLst>
                  <a:outerShdw blurRad="50800" dist="38100" dir="2700000" algn="tl" rotWithShape="0">
                    <a:prstClr val="black">
                      <a:alpha val="40000"/>
                    </a:prstClr>
                  </a:outerShdw>
                </a:effectLst>
              </a:rPr>
              <a:t>Thank you!</a:t>
            </a:r>
          </a:p>
          <a:p>
            <a:pPr marL="0" indent="0" algn="ctr">
              <a:buNone/>
            </a:pPr>
            <a:endParaRPr lang="en-GB" sz="7000" dirty="0">
              <a:solidFill>
                <a:schemeClr val="tx2">
                  <a:lumMod val="50000"/>
                </a:schemeClr>
              </a:solidFill>
              <a:effectLst>
                <a:outerShdw blurRad="50800" dist="38100" dir="2700000" algn="tl" rotWithShape="0">
                  <a:prstClr val="black">
                    <a:alpha val="40000"/>
                  </a:prstClr>
                </a:outerShdw>
              </a:effectLst>
            </a:endParaRPr>
          </a:p>
          <a:p>
            <a:pPr marL="0" indent="0" algn="ctr">
              <a:buNone/>
            </a:pPr>
            <a:r>
              <a:rPr lang="en-GB" sz="7000" dirty="0">
                <a:solidFill>
                  <a:schemeClr val="tx2">
                    <a:lumMod val="50000"/>
                  </a:schemeClr>
                </a:solidFill>
                <a:effectLst>
                  <a:outerShdw blurRad="50800" dist="38100" dir="2700000" algn="tl" rotWithShape="0">
                    <a:prstClr val="black">
                      <a:alpha val="40000"/>
                    </a:prstClr>
                  </a:outerShdw>
                </a:effectLst>
              </a:rPr>
              <a:t>Q &amp; A</a:t>
            </a:r>
            <a:endParaRPr lang="en-US" sz="7000" dirty="0">
              <a:solidFill>
                <a:schemeClr val="tx2">
                  <a:lumMod val="50000"/>
                </a:schemeClr>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62295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C15B4C92-7266-4343-88CE-216FF78A7719}"/>
              </a:ext>
            </a:extLst>
          </p:cNvPr>
          <p:cNvSpPr>
            <a:spLocks noGrp="1"/>
          </p:cNvSpPr>
          <p:nvPr>
            <p:ph idx="1"/>
          </p:nvPr>
        </p:nvSpPr>
        <p:spPr>
          <a:xfrm>
            <a:off x="444151" y="1134532"/>
            <a:ext cx="11328401" cy="5401733"/>
          </a:xfrm>
          <a:solidFill>
            <a:schemeClr val="bg1">
              <a:alpha val="30000"/>
            </a:schemeClr>
          </a:solidFill>
        </p:spPr>
        <p:txBody>
          <a:bodyPr>
            <a:normAutofit/>
          </a:bodyPr>
          <a:lstStyle/>
          <a:p>
            <a:pPr marL="0" indent="0" algn="just">
              <a:buNone/>
            </a:pPr>
            <a:endParaRPr lang="en-US" dirty="0">
              <a:latin typeface="+mj-ea"/>
              <a:ea typeface="+mj-ea"/>
              <a:cs typeface="黑体"/>
            </a:endParaRPr>
          </a:p>
        </p:txBody>
      </p:sp>
      <p:sp>
        <p:nvSpPr>
          <p:cNvPr id="2" name="Title 1"/>
          <p:cNvSpPr>
            <a:spLocks noGrp="1"/>
          </p:cNvSpPr>
          <p:nvPr>
            <p:ph type="title"/>
          </p:nvPr>
        </p:nvSpPr>
        <p:spPr>
          <a:xfrm>
            <a:off x="3796433" y="12039"/>
            <a:ext cx="4927599" cy="967812"/>
          </a:xfrm>
          <a:solidFill>
            <a:schemeClr val="bg1">
              <a:alpha val="50000"/>
            </a:schemeClr>
          </a:solidFill>
        </p:spPr>
        <p:txBody>
          <a:bodyPr/>
          <a:lstStyle/>
          <a:p>
            <a:r>
              <a:rPr lang="zh-TW" altLang="en-US" b="1" dirty="0">
                <a:solidFill>
                  <a:srgbClr val="0070C0"/>
                </a:solidFill>
              </a:rPr>
              <a:t>受訪家長背景</a:t>
            </a:r>
            <a:endParaRPr lang="en-US" b="1" dirty="0">
              <a:solidFill>
                <a:srgbClr val="0070C0"/>
              </a:solidFill>
            </a:endParaRPr>
          </a:p>
        </p:txBody>
      </p:sp>
      <p:graphicFrame>
        <p:nvGraphicFramePr>
          <p:cNvPr id="7" name="圖表 6">
            <a:extLst>
              <a:ext uri="{FF2B5EF4-FFF2-40B4-BE49-F238E27FC236}">
                <a16:creationId xmlns:a16="http://schemas.microsoft.com/office/drawing/2014/main" id="{4FE42138-FA7E-AA4B-A458-A557E69BC8D2}"/>
              </a:ext>
            </a:extLst>
          </p:cNvPr>
          <p:cNvGraphicFramePr>
            <a:graphicFrameLocks/>
          </p:cNvGraphicFramePr>
          <p:nvPr>
            <p:extLst>
              <p:ext uri="{D42A27DB-BD31-4B8C-83A1-F6EECF244321}">
                <p14:modId xmlns:p14="http://schemas.microsoft.com/office/powerpoint/2010/main" val="30394426"/>
              </p:ext>
            </p:extLst>
          </p:nvPr>
        </p:nvGraphicFramePr>
        <p:xfrm>
          <a:off x="-357267" y="1394086"/>
          <a:ext cx="6803037" cy="4935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圖表 7">
            <a:extLst>
              <a:ext uri="{FF2B5EF4-FFF2-40B4-BE49-F238E27FC236}">
                <a16:creationId xmlns:a16="http://schemas.microsoft.com/office/drawing/2014/main" id="{EEF0F6BD-2F99-7642-B8DA-84511AA39B01}"/>
              </a:ext>
            </a:extLst>
          </p:cNvPr>
          <p:cNvGraphicFramePr>
            <a:graphicFrameLocks/>
          </p:cNvGraphicFramePr>
          <p:nvPr>
            <p:extLst>
              <p:ext uri="{D42A27DB-BD31-4B8C-83A1-F6EECF244321}">
                <p14:modId xmlns:p14="http://schemas.microsoft.com/office/powerpoint/2010/main" val="1894364893"/>
              </p:ext>
            </p:extLst>
          </p:nvPr>
        </p:nvGraphicFramePr>
        <p:xfrm>
          <a:off x="5778431" y="1364108"/>
          <a:ext cx="6413569" cy="49654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7654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5443" y="19047"/>
            <a:ext cx="3600637" cy="967812"/>
          </a:xfrm>
          <a:solidFill>
            <a:schemeClr val="bg1">
              <a:alpha val="50000"/>
            </a:schemeClr>
          </a:solidFill>
        </p:spPr>
        <p:txBody>
          <a:bodyPr/>
          <a:lstStyle/>
          <a:p>
            <a:r>
              <a:rPr lang="zh-TW" altLang="en-US" b="1" dirty="0">
                <a:solidFill>
                  <a:srgbClr val="0070C0"/>
                </a:solidFill>
              </a:rPr>
              <a:t>子女背景</a:t>
            </a:r>
            <a:endParaRPr lang="en-US" b="1" dirty="0">
              <a:solidFill>
                <a:srgbClr val="0070C0"/>
              </a:solidFill>
            </a:endParaRPr>
          </a:p>
        </p:txBody>
      </p:sp>
      <p:graphicFrame>
        <p:nvGraphicFramePr>
          <p:cNvPr id="6" name="圖表 5">
            <a:extLst>
              <a:ext uri="{FF2B5EF4-FFF2-40B4-BE49-F238E27FC236}">
                <a16:creationId xmlns:a16="http://schemas.microsoft.com/office/drawing/2014/main" id="{D61812B7-4EA8-A54B-A968-D6BE41E2ACC5}"/>
              </a:ext>
            </a:extLst>
          </p:cNvPr>
          <p:cNvGraphicFramePr>
            <a:graphicFrameLocks/>
          </p:cNvGraphicFramePr>
          <p:nvPr>
            <p:extLst>
              <p:ext uri="{D42A27DB-BD31-4B8C-83A1-F6EECF244321}">
                <p14:modId xmlns:p14="http://schemas.microsoft.com/office/powerpoint/2010/main" val="2437851236"/>
              </p:ext>
            </p:extLst>
          </p:nvPr>
        </p:nvGraphicFramePr>
        <p:xfrm>
          <a:off x="-252676" y="1100821"/>
          <a:ext cx="6572209" cy="4718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圖表 6">
            <a:extLst>
              <a:ext uri="{FF2B5EF4-FFF2-40B4-BE49-F238E27FC236}">
                <a16:creationId xmlns:a16="http://schemas.microsoft.com/office/drawing/2014/main" id="{67FE749F-FFF8-6D43-A021-9ABA27D376E0}"/>
              </a:ext>
            </a:extLst>
          </p:cNvPr>
          <p:cNvGraphicFramePr>
            <a:graphicFrameLocks/>
          </p:cNvGraphicFramePr>
          <p:nvPr>
            <p:extLst>
              <p:ext uri="{D42A27DB-BD31-4B8C-83A1-F6EECF244321}">
                <p14:modId xmlns:p14="http://schemas.microsoft.com/office/powerpoint/2010/main" val="1954342919"/>
              </p:ext>
            </p:extLst>
          </p:nvPr>
        </p:nvGraphicFramePr>
        <p:xfrm>
          <a:off x="5145798" y="1089890"/>
          <a:ext cx="7291404" cy="4740136"/>
        </p:xfrm>
        <a:graphic>
          <a:graphicData uri="http://schemas.openxmlformats.org/drawingml/2006/chart">
            <c:chart xmlns:c="http://schemas.openxmlformats.org/drawingml/2006/chart" xmlns:r="http://schemas.openxmlformats.org/officeDocument/2006/relationships" r:id="rId4"/>
          </a:graphicData>
        </a:graphic>
      </p:graphicFrame>
      <p:sp>
        <p:nvSpPr>
          <p:cNvPr id="8" name="矩形 7">
            <a:extLst>
              <a:ext uri="{FF2B5EF4-FFF2-40B4-BE49-F238E27FC236}">
                <a16:creationId xmlns:a16="http://schemas.microsoft.com/office/drawing/2014/main" id="{D1225BD9-C5AD-6F41-9893-6AB35288FF2F}"/>
              </a:ext>
            </a:extLst>
          </p:cNvPr>
          <p:cNvSpPr/>
          <p:nvPr/>
        </p:nvSpPr>
        <p:spPr>
          <a:xfrm>
            <a:off x="-236483" y="6147627"/>
            <a:ext cx="12438991" cy="461665"/>
          </a:xfrm>
          <a:prstGeom prst="rect">
            <a:avLst/>
          </a:prstGeom>
          <a:solidFill>
            <a:schemeClr val="accent3">
              <a:lumMod val="20000"/>
              <a:lumOff val="80000"/>
            </a:schemeClr>
          </a:solidFill>
        </p:spPr>
        <p:txBody>
          <a:bodyPr wrap="square">
            <a:spAutoFit/>
          </a:bodyPr>
          <a:lstStyle/>
          <a:p>
            <a:pPr algn="r"/>
            <a:r>
              <a:rPr lang="en-US" altLang="zh-HK" sz="2400" b="1" dirty="0">
                <a:solidFill>
                  <a:srgbClr val="002060"/>
                </a:solidFill>
                <a:latin typeface="+mj-ea"/>
                <a:ea typeface="+mj-ea"/>
              </a:rPr>
              <a:t>58</a:t>
            </a:r>
            <a:r>
              <a:rPr lang="zh-HK" altLang="en-US" sz="2400" b="1" dirty="0">
                <a:solidFill>
                  <a:srgbClr val="002060"/>
                </a:solidFill>
                <a:latin typeface="+mj-ea"/>
                <a:ea typeface="+mj-ea"/>
              </a:rPr>
              <a:t>間參與幼稚園全為本地幼稚園，有兩間沒有參加幼稚園教育計劃。</a:t>
            </a:r>
          </a:p>
        </p:txBody>
      </p:sp>
      <p:sp>
        <p:nvSpPr>
          <p:cNvPr id="10" name="文字方塊 9">
            <a:extLst>
              <a:ext uri="{FF2B5EF4-FFF2-40B4-BE49-F238E27FC236}">
                <a16:creationId xmlns:a16="http://schemas.microsoft.com/office/drawing/2014/main" id="{98D84390-4ABE-A846-BADB-1DA62AB0F38D}"/>
              </a:ext>
            </a:extLst>
          </p:cNvPr>
          <p:cNvSpPr txBox="1"/>
          <p:nvPr/>
        </p:nvSpPr>
        <p:spPr>
          <a:xfrm>
            <a:off x="5120640" y="6319520"/>
            <a:ext cx="184731" cy="369332"/>
          </a:xfrm>
          <a:prstGeom prst="rect">
            <a:avLst/>
          </a:prstGeom>
          <a:noFill/>
        </p:spPr>
        <p:txBody>
          <a:bodyPr wrap="none" rtlCol="0">
            <a:spAutoFit/>
          </a:bodyPr>
          <a:lstStyle/>
          <a:p>
            <a:endParaRPr kumimoji="1" lang="zh-HK" altLang="en-US" dirty="0"/>
          </a:p>
        </p:txBody>
      </p:sp>
    </p:spTree>
    <p:extLst>
      <p:ext uri="{BB962C8B-B14F-4D97-AF65-F5344CB8AC3E}">
        <p14:creationId xmlns:p14="http://schemas.microsoft.com/office/powerpoint/2010/main" val="33526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7145E4F-B691-DF44-8937-4BFBCF706E4E}"/>
              </a:ext>
            </a:extLst>
          </p:cNvPr>
          <p:cNvSpPr/>
          <p:nvPr/>
        </p:nvSpPr>
        <p:spPr>
          <a:xfrm>
            <a:off x="-29979" y="2180006"/>
            <a:ext cx="12221979" cy="2769989"/>
          </a:xfrm>
          <a:prstGeom prst="rect">
            <a:avLst/>
          </a:prstGeom>
          <a:solidFill>
            <a:schemeClr val="bg1">
              <a:alpha val="50000"/>
            </a:schemeClr>
          </a:solidFill>
        </p:spPr>
        <p:txBody>
          <a:bodyPr wrap="square">
            <a:spAutoFit/>
          </a:bodyPr>
          <a:lstStyle/>
          <a:p>
            <a:pPr algn="ctr">
              <a:lnSpc>
                <a:spcPct val="150000"/>
              </a:lnSpc>
            </a:pPr>
            <a:r>
              <a:rPr lang="zh-HK" altLang="en-US" sz="4800" b="1" dirty="0">
                <a:ln w="28575">
                  <a:solidFill>
                    <a:srgbClr val="9F595F"/>
                  </a:solidFill>
                </a:ln>
                <a:solidFill>
                  <a:schemeClr val="bg1"/>
                </a:solidFill>
                <a:effectLst>
                  <a:outerShdw blurRad="50800" dist="38100" dir="2700000" algn="tl" rotWithShape="0">
                    <a:prstClr val="black">
                      <a:alpha val="40000"/>
                    </a:prstClr>
                  </a:outerShdw>
                </a:effectLst>
                <a:latin typeface="+mj-ea"/>
                <a:ea typeface="+mj-ea"/>
              </a:rPr>
              <a:t>第一部分</a:t>
            </a:r>
            <a:endParaRPr lang="en-US" altLang="zh-HK" sz="4800" b="1" dirty="0">
              <a:ln w="28575">
                <a:solidFill>
                  <a:srgbClr val="9F595F"/>
                </a:solidFill>
              </a:ln>
              <a:solidFill>
                <a:schemeClr val="bg1"/>
              </a:solidFill>
              <a:effectLst>
                <a:outerShdw blurRad="50800" dist="38100" dir="2700000" algn="tl" rotWithShape="0">
                  <a:prstClr val="black">
                    <a:alpha val="40000"/>
                  </a:prstClr>
                </a:outerShdw>
              </a:effectLst>
              <a:latin typeface="+mj-ea"/>
              <a:ea typeface="+mj-ea"/>
            </a:endParaRPr>
          </a:p>
          <a:p>
            <a:pPr algn="ctr">
              <a:lnSpc>
                <a:spcPct val="150000"/>
              </a:lnSpc>
            </a:pPr>
            <a:endParaRPr lang="en-US" altLang="zh-TW" sz="2000" b="1" dirty="0">
              <a:solidFill>
                <a:schemeClr val="tx2">
                  <a:lumMod val="75000"/>
                </a:schemeClr>
              </a:solidFill>
              <a:effectLst>
                <a:outerShdw blurRad="50800" dist="38100" dir="2700000" algn="tl" rotWithShape="0">
                  <a:prstClr val="black">
                    <a:alpha val="40000"/>
                  </a:prstClr>
                </a:outerShdw>
              </a:effectLst>
              <a:latin typeface="+mj-ea"/>
              <a:ea typeface="+mj-ea"/>
            </a:endParaRPr>
          </a:p>
          <a:p>
            <a:pPr algn="ctr"/>
            <a:r>
              <a:rPr lang="zh-TW" altLang="en-US" sz="7200" b="1" dirty="0">
                <a:solidFill>
                  <a:schemeClr val="accent1">
                    <a:lumMod val="75000"/>
                  </a:schemeClr>
                </a:solidFill>
                <a:effectLst>
                  <a:outerShdw blurRad="50800" dist="38100" dir="2700000" algn="tl" rotWithShape="0">
                    <a:prstClr val="black">
                      <a:alpha val="40000"/>
                    </a:prstClr>
                  </a:outerShdw>
                </a:effectLst>
                <a:latin typeface="+mj-ea"/>
                <a:ea typeface="+mj-ea"/>
              </a:rPr>
              <a:t>疫情下，</a:t>
            </a:r>
            <a:r>
              <a:rPr lang="zh-HK" altLang="en-US" sz="7200" b="1" dirty="0">
                <a:solidFill>
                  <a:schemeClr val="accent1">
                    <a:lumMod val="75000"/>
                  </a:schemeClr>
                </a:solidFill>
                <a:effectLst>
                  <a:outerShdw blurRad="50800" dist="38100" dir="2700000" algn="tl" rotWithShape="0">
                    <a:prstClr val="black">
                      <a:alpha val="40000"/>
                    </a:prstClr>
                  </a:outerShdw>
                </a:effectLst>
                <a:latin typeface="+mj-ea"/>
                <a:ea typeface="+mj-ea"/>
              </a:rPr>
              <a:t>家長的</a:t>
            </a:r>
            <a:r>
              <a:rPr lang="zh-HK" altLang="en-US" sz="7200" b="1" dirty="0">
                <a:solidFill>
                  <a:srgbClr val="C00000"/>
                </a:solidFill>
                <a:effectLst>
                  <a:outerShdw blurRad="50800" dist="38100" dir="2700000" algn="tl" rotWithShape="0">
                    <a:prstClr val="black">
                      <a:alpha val="40000"/>
                    </a:prstClr>
                  </a:outerShdw>
                </a:effectLst>
                <a:latin typeface="+mj-ea"/>
                <a:ea typeface="+mj-ea"/>
              </a:rPr>
              <a:t>教養</a:t>
            </a:r>
            <a:r>
              <a:rPr lang="zh-TW" altLang="en-US" sz="7200" b="1" dirty="0">
                <a:solidFill>
                  <a:schemeClr val="accent1">
                    <a:lumMod val="75000"/>
                  </a:schemeClr>
                </a:solidFill>
                <a:effectLst>
                  <a:outerShdw blurRad="50800" dist="38100" dir="2700000" algn="tl" rotWithShape="0">
                    <a:prstClr val="black">
                      <a:alpha val="40000"/>
                    </a:prstClr>
                  </a:outerShdw>
                </a:effectLst>
                <a:latin typeface="+mj-ea"/>
                <a:ea typeface="+mj-ea"/>
              </a:rPr>
              <a:t>壓力</a:t>
            </a:r>
            <a:endParaRPr lang="zh-HK" altLang="en-US" sz="7200" b="1" dirty="0">
              <a:ln w="28575">
                <a:solidFill>
                  <a:schemeClr val="bg2">
                    <a:lumMod val="50000"/>
                  </a:schemeClr>
                </a:solidFill>
                <a:prstDash val="solid"/>
              </a:ln>
              <a:solidFill>
                <a:schemeClr val="bg1"/>
              </a:solidFill>
              <a:effectLst>
                <a:outerShdw blurRad="50800" dist="38100" dir="2700000" algn="tl" rotWithShape="0">
                  <a:prstClr val="black">
                    <a:alpha val="40000"/>
                  </a:prstClr>
                </a:outerShdw>
              </a:effectLst>
              <a:latin typeface="+mj-ea"/>
              <a:ea typeface="+mj-ea"/>
            </a:endParaRPr>
          </a:p>
        </p:txBody>
      </p:sp>
    </p:spTree>
    <p:extLst>
      <p:ext uri="{BB962C8B-B14F-4D97-AF65-F5344CB8AC3E}">
        <p14:creationId xmlns:p14="http://schemas.microsoft.com/office/powerpoint/2010/main" val="420935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837" y="1133300"/>
            <a:ext cx="5950494" cy="2405361"/>
          </a:xfrm>
          <a:noFill/>
        </p:spPr>
        <p:txBody>
          <a:bodyPr/>
          <a:lstStyle/>
          <a:p>
            <a:pPr algn="l">
              <a:lnSpc>
                <a:spcPct val="100000"/>
              </a:lnSpc>
            </a:pPr>
            <a:r>
              <a:rPr lang="zh-TW" altLang="en-US" sz="4800" b="1" dirty="0">
                <a:solidFill>
                  <a:schemeClr val="accent1">
                    <a:lumMod val="50000"/>
                  </a:schemeClr>
                </a:solidFill>
                <a:effectLst>
                  <a:outerShdw blurRad="50800" dist="38100" dir="2700000" algn="tl" rotWithShape="0">
                    <a:prstClr val="black">
                      <a:alpha val="40000"/>
                    </a:prstClr>
                  </a:outerShdw>
                </a:effectLst>
              </a:rPr>
              <a:t>疫情下，</a:t>
            </a:r>
            <a:br>
              <a:rPr lang="en-US" altLang="zh-TW" sz="4800" b="1" dirty="0">
                <a:solidFill>
                  <a:schemeClr val="accent1">
                    <a:lumMod val="50000"/>
                  </a:schemeClr>
                </a:solidFill>
                <a:effectLst>
                  <a:outerShdw blurRad="50800" dist="38100" dir="2700000" algn="tl" rotWithShape="0">
                    <a:prstClr val="black">
                      <a:alpha val="40000"/>
                    </a:prstClr>
                  </a:outerShdw>
                </a:effectLst>
              </a:rPr>
            </a:br>
            <a:r>
              <a:rPr lang="en-US" altLang="zh-TW" b="1" dirty="0">
                <a:solidFill>
                  <a:srgbClr val="C00000"/>
                </a:solidFill>
                <a:effectLst>
                  <a:outerShdw blurRad="50800" dist="38100" dir="2700000" algn="tl" rotWithShape="0">
                    <a:prstClr val="black">
                      <a:alpha val="40000"/>
                    </a:prstClr>
                  </a:outerShdw>
                </a:effectLst>
              </a:rPr>
              <a:t>9</a:t>
            </a:r>
            <a:r>
              <a:rPr lang="en-US" altLang="zh-HK" b="1" dirty="0">
                <a:solidFill>
                  <a:srgbClr val="C00000"/>
                </a:solidFill>
                <a:effectLst>
                  <a:outerShdw blurRad="50800" dist="38100" dir="2700000" algn="tl" rotWithShape="0">
                    <a:prstClr val="black">
                      <a:alpha val="40000"/>
                    </a:prstClr>
                  </a:outerShdw>
                </a:effectLst>
              </a:rPr>
              <a:t>2</a:t>
            </a:r>
            <a:r>
              <a:rPr lang="en-US" altLang="zh-TW" b="1" dirty="0">
                <a:solidFill>
                  <a:srgbClr val="C00000"/>
                </a:solidFill>
                <a:effectLst>
                  <a:outerShdw blurRad="50800" dist="38100" dir="2700000" algn="tl" rotWithShape="0">
                    <a:prstClr val="black">
                      <a:alpha val="40000"/>
                    </a:prstClr>
                  </a:outerShdw>
                </a:effectLst>
              </a:rPr>
              <a:t>.</a:t>
            </a:r>
            <a:r>
              <a:rPr lang="en-US" altLang="zh-HK" b="1" dirty="0">
                <a:solidFill>
                  <a:srgbClr val="C00000"/>
                </a:solidFill>
                <a:effectLst>
                  <a:outerShdw blurRad="50800" dist="38100" dir="2700000" algn="tl" rotWithShape="0">
                    <a:prstClr val="black">
                      <a:alpha val="40000"/>
                    </a:prstClr>
                  </a:outerShdw>
                </a:effectLst>
              </a:rPr>
              <a:t>8</a:t>
            </a:r>
            <a:r>
              <a:rPr lang="en-US" altLang="zh-TW" b="1" dirty="0">
                <a:solidFill>
                  <a:srgbClr val="C00000"/>
                </a:solidFill>
                <a:effectLst>
                  <a:outerShdw blurRad="50800" dist="38100" dir="2700000" algn="tl" rotWithShape="0">
                    <a:prstClr val="black">
                      <a:alpha val="40000"/>
                    </a:prstClr>
                  </a:outerShdw>
                </a:effectLst>
              </a:rPr>
              <a:t>%</a:t>
            </a:r>
            <a:r>
              <a:rPr lang="en-US" altLang="zh-TW" b="1" dirty="0">
                <a:solidFill>
                  <a:srgbClr val="0070C0"/>
                </a:solidFill>
                <a:effectLst>
                  <a:outerShdw blurRad="50800" dist="38100" dir="2700000" algn="tl" rotWithShape="0">
                    <a:prstClr val="black">
                      <a:alpha val="40000"/>
                    </a:prstClr>
                  </a:outerShdw>
                </a:effectLst>
              </a:rPr>
              <a:t> </a:t>
            </a:r>
            <a:r>
              <a:rPr lang="en-US" altLang="zh-TW" sz="4800" b="1" dirty="0">
                <a:solidFill>
                  <a:schemeClr val="accent1">
                    <a:lumMod val="50000"/>
                  </a:schemeClr>
                </a:solidFill>
                <a:effectLst>
                  <a:outerShdw blurRad="50800" dist="38100" dir="2700000" algn="tl" rotWithShape="0">
                    <a:prstClr val="black">
                      <a:alpha val="40000"/>
                    </a:prstClr>
                  </a:outerShdw>
                </a:effectLst>
              </a:rPr>
              <a:t>K</a:t>
            </a:r>
            <a:r>
              <a:rPr lang="en-US" altLang="zh-HK" sz="4800" b="1" dirty="0">
                <a:solidFill>
                  <a:schemeClr val="accent1">
                    <a:lumMod val="50000"/>
                  </a:schemeClr>
                </a:solidFill>
                <a:effectLst>
                  <a:outerShdw blurRad="50800" dist="38100" dir="2700000" algn="tl" rotWithShape="0">
                    <a:prstClr val="black">
                      <a:alpha val="40000"/>
                    </a:prstClr>
                  </a:outerShdw>
                </a:effectLst>
              </a:rPr>
              <a:t>3</a:t>
            </a:r>
            <a:r>
              <a:rPr lang="zh-TW" altLang="en-US" sz="4800" b="1" dirty="0">
                <a:solidFill>
                  <a:schemeClr val="tx2">
                    <a:lumMod val="50000"/>
                  </a:schemeClr>
                </a:solidFill>
                <a:effectLst>
                  <a:outerShdw blurRad="50800" dist="38100" dir="2700000" algn="tl" rotWithShape="0">
                    <a:prstClr val="black">
                      <a:alpha val="40000"/>
                    </a:prstClr>
                  </a:outerShdw>
                </a:effectLst>
              </a:rPr>
              <a:t>家長</a:t>
            </a:r>
            <a:r>
              <a:rPr lang="zh-HK" altLang="en-US" sz="4800" b="1" dirty="0">
                <a:solidFill>
                  <a:schemeClr val="tx2">
                    <a:lumMod val="50000"/>
                  </a:schemeClr>
                </a:solidFill>
                <a:effectLst>
                  <a:outerShdw blurRad="50800" dist="38100" dir="2700000" algn="tl" rotWithShape="0">
                    <a:prstClr val="black">
                      <a:alpha val="40000"/>
                    </a:prstClr>
                  </a:outerShdw>
                </a:effectLst>
              </a:rPr>
              <a:t>認為</a:t>
            </a:r>
            <a:r>
              <a:rPr lang="zh-HK" altLang="en-US" sz="4800" b="1" dirty="0">
                <a:solidFill>
                  <a:srgbClr val="C00000"/>
                </a:solidFill>
                <a:effectLst>
                  <a:outerShdw blurRad="50800" dist="38100" dir="2700000" algn="tl" rotWithShape="0">
                    <a:prstClr val="black">
                      <a:alpha val="40000"/>
                    </a:prstClr>
                  </a:outerShdw>
                </a:effectLst>
              </a:rPr>
              <a:t>教養子女</a:t>
            </a:r>
            <a:r>
              <a:rPr lang="zh-TW" altLang="en-US" sz="4800" b="1" dirty="0">
                <a:solidFill>
                  <a:srgbClr val="C00000"/>
                </a:solidFill>
                <a:effectLst>
                  <a:outerShdw blurRad="50800" dist="38100" dir="2700000" algn="tl" rotWithShape="0">
                    <a:prstClr val="black">
                      <a:alpha val="40000"/>
                    </a:prstClr>
                  </a:outerShdw>
                </a:effectLst>
              </a:rPr>
              <a:t>有壓力</a:t>
            </a:r>
            <a:endParaRPr lang="en-US" altLang="zh-TW" sz="4800" b="1" dirty="0">
              <a:solidFill>
                <a:srgbClr val="C00000"/>
              </a:solidFill>
              <a:effectLst>
                <a:outerShdw blurRad="50800" dist="38100" dir="2700000" algn="tl" rotWithShape="0">
                  <a:prstClr val="black">
                    <a:alpha val="40000"/>
                  </a:prstClr>
                </a:outerShdw>
              </a:effectLst>
            </a:endParaRPr>
          </a:p>
        </p:txBody>
      </p:sp>
      <p:graphicFrame>
        <p:nvGraphicFramePr>
          <p:cNvPr id="6" name="圖表 5">
            <a:extLst>
              <a:ext uri="{FF2B5EF4-FFF2-40B4-BE49-F238E27FC236}">
                <a16:creationId xmlns:a16="http://schemas.microsoft.com/office/drawing/2014/main" id="{0EEC535A-7AFD-C94C-8BBD-8101380F12B6}"/>
              </a:ext>
            </a:extLst>
          </p:cNvPr>
          <p:cNvGraphicFramePr>
            <a:graphicFrameLocks/>
          </p:cNvGraphicFramePr>
          <p:nvPr>
            <p:extLst>
              <p:ext uri="{D42A27DB-BD31-4B8C-83A1-F6EECF244321}">
                <p14:modId xmlns:p14="http://schemas.microsoft.com/office/powerpoint/2010/main" val="2167137378"/>
              </p:ext>
            </p:extLst>
          </p:nvPr>
        </p:nvGraphicFramePr>
        <p:xfrm>
          <a:off x="3609160" y="1297508"/>
          <a:ext cx="8700655" cy="60058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圖表 6">
            <a:extLst>
              <a:ext uri="{FF2B5EF4-FFF2-40B4-BE49-F238E27FC236}">
                <a16:creationId xmlns:a16="http://schemas.microsoft.com/office/drawing/2014/main" id="{0EEC535A-7AFD-C94C-8BBD-8101380F12B6}"/>
              </a:ext>
            </a:extLst>
          </p:cNvPr>
          <p:cNvGraphicFramePr>
            <a:graphicFrameLocks/>
          </p:cNvGraphicFramePr>
          <p:nvPr>
            <p:extLst>
              <p:ext uri="{D42A27DB-BD31-4B8C-83A1-F6EECF244321}">
                <p14:modId xmlns:p14="http://schemas.microsoft.com/office/powerpoint/2010/main" val="3511414355"/>
              </p:ext>
            </p:extLst>
          </p:nvPr>
        </p:nvGraphicFramePr>
        <p:xfrm>
          <a:off x="3609160" y="464144"/>
          <a:ext cx="10230077" cy="67579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990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205855" cy="1493903"/>
          </a:xfrm>
          <a:solidFill>
            <a:schemeClr val="bg1">
              <a:alpha val="70000"/>
            </a:schemeClr>
          </a:solidFill>
        </p:spPr>
        <p:txBody>
          <a:bodyPr/>
          <a:lstStyle/>
          <a:p>
            <a:r>
              <a:rPr lang="zh-TW" altLang="en-US" sz="4400" b="1" dirty="0">
                <a:solidFill>
                  <a:schemeClr val="tx2">
                    <a:lumMod val="50000"/>
                  </a:schemeClr>
                </a:solidFill>
              </a:rPr>
              <a:t>疫情下，家長</a:t>
            </a:r>
            <a:r>
              <a:rPr lang="zh-HK" altLang="en-US" sz="4400" b="1" dirty="0">
                <a:solidFill>
                  <a:schemeClr val="tx2">
                    <a:lumMod val="50000"/>
                  </a:schemeClr>
                </a:solidFill>
              </a:rPr>
              <a:t>認為教養子女的壓力</a:t>
            </a:r>
            <a:r>
              <a:rPr lang="zh-TW" altLang="en-US" sz="4400" b="1" dirty="0">
                <a:solidFill>
                  <a:schemeClr val="tx2">
                    <a:lumMod val="50000"/>
                  </a:schemeClr>
                </a:solidFill>
              </a:rPr>
              <a:t>主要</a:t>
            </a:r>
            <a:r>
              <a:rPr lang="zh-HK" altLang="en-US" sz="4400" b="1" dirty="0">
                <a:solidFill>
                  <a:schemeClr val="tx2">
                    <a:lumMod val="50000"/>
                  </a:schemeClr>
                </a:solidFill>
              </a:rPr>
              <a:t>源於</a:t>
            </a:r>
            <a:br>
              <a:rPr lang="en-US" altLang="zh-HK" sz="4400" dirty="0">
                <a:solidFill>
                  <a:srgbClr val="002060"/>
                </a:solidFill>
              </a:rPr>
            </a:br>
            <a:r>
              <a:rPr lang="zh-HK" altLang="en-US" sz="4400" b="1" dirty="0">
                <a:solidFill>
                  <a:srgbClr val="C00000"/>
                </a:solidFill>
              </a:rPr>
              <a:t>子女的學習進度</a:t>
            </a:r>
            <a:r>
              <a:rPr lang="zh-HK" altLang="en-US" sz="4400" b="1" dirty="0">
                <a:solidFill>
                  <a:schemeClr val="tx2">
                    <a:lumMod val="50000"/>
                  </a:schemeClr>
                </a:solidFill>
              </a:rPr>
              <a:t>及</a:t>
            </a:r>
            <a:r>
              <a:rPr lang="zh-HK" altLang="en-US" sz="4400" b="1" dirty="0">
                <a:solidFill>
                  <a:srgbClr val="C00000"/>
                </a:solidFill>
              </a:rPr>
              <a:t>行為問題</a:t>
            </a:r>
            <a:endParaRPr lang="en-US" altLang="zh-TW" sz="4400" b="1" dirty="0">
              <a:solidFill>
                <a:srgbClr val="C00000"/>
              </a:solidFill>
            </a:endParaRPr>
          </a:p>
        </p:txBody>
      </p:sp>
      <p:sp>
        <p:nvSpPr>
          <p:cNvPr id="3" name="矩形 2">
            <a:extLst>
              <a:ext uri="{FF2B5EF4-FFF2-40B4-BE49-F238E27FC236}">
                <a16:creationId xmlns:a16="http://schemas.microsoft.com/office/drawing/2014/main" id="{207CB5E0-A985-7E4E-B5BF-BA032C51CC89}"/>
              </a:ext>
            </a:extLst>
          </p:cNvPr>
          <p:cNvSpPr/>
          <p:nvPr/>
        </p:nvSpPr>
        <p:spPr>
          <a:xfrm>
            <a:off x="-236483" y="6452427"/>
            <a:ext cx="12438991" cy="369332"/>
          </a:xfrm>
          <a:prstGeom prst="rect">
            <a:avLst/>
          </a:prstGeom>
          <a:solidFill>
            <a:schemeClr val="accent3">
              <a:lumMod val="20000"/>
              <a:lumOff val="80000"/>
            </a:schemeClr>
          </a:solidFill>
        </p:spPr>
        <p:txBody>
          <a:bodyPr wrap="square">
            <a:spAutoFit/>
          </a:bodyPr>
          <a:lstStyle/>
          <a:p>
            <a:pPr algn="r"/>
            <a:r>
              <a:rPr lang="zh-HK" altLang="en-US" b="1" dirty="0">
                <a:solidFill>
                  <a:srgbClr val="002060"/>
                </a:solidFill>
                <a:latin typeface="+mj-ea"/>
                <a:ea typeface="+mj-ea"/>
              </a:rPr>
              <a:t>  備註：共有</a:t>
            </a:r>
            <a:r>
              <a:rPr lang="en-US" altLang="zh-HK" b="1" dirty="0">
                <a:solidFill>
                  <a:schemeClr val="accent5">
                    <a:lumMod val="75000"/>
                  </a:schemeClr>
                </a:solidFill>
                <a:latin typeface="+mj-ea"/>
                <a:ea typeface="+mj-ea"/>
              </a:rPr>
              <a:t>23</a:t>
            </a:r>
            <a:r>
              <a:rPr lang="zh-HK" altLang="en-US" b="1" dirty="0">
                <a:solidFill>
                  <a:schemeClr val="accent5">
                    <a:lumMod val="75000"/>
                  </a:schemeClr>
                </a:solidFill>
                <a:latin typeface="+mj-ea"/>
                <a:ea typeface="+mj-ea"/>
              </a:rPr>
              <a:t>人</a:t>
            </a:r>
            <a:r>
              <a:rPr lang="zh-HK" altLang="en-US" b="1" dirty="0">
                <a:solidFill>
                  <a:srgbClr val="002060"/>
                </a:solidFill>
                <a:latin typeface="+mj-ea"/>
                <a:ea typeface="+mj-ea"/>
              </a:rPr>
              <a:t>選擇「其他」（例：子女專注力問題、停課等）</a:t>
            </a:r>
            <a:endParaRPr lang="en-US" altLang="zh-HK" b="1" dirty="0">
              <a:solidFill>
                <a:srgbClr val="002060"/>
              </a:solidFill>
              <a:latin typeface="+mj-ea"/>
              <a:ea typeface="+mj-ea"/>
            </a:endParaRPr>
          </a:p>
        </p:txBody>
      </p:sp>
      <p:graphicFrame>
        <p:nvGraphicFramePr>
          <p:cNvPr id="8" name="圖表 7">
            <a:extLst>
              <a:ext uri="{FF2B5EF4-FFF2-40B4-BE49-F238E27FC236}">
                <a16:creationId xmlns:a16="http://schemas.microsoft.com/office/drawing/2014/main" id="{73A159EF-C4B0-6449-A9C6-92D60B17B4B1}"/>
              </a:ext>
            </a:extLst>
          </p:cNvPr>
          <p:cNvGraphicFramePr>
            <a:graphicFrameLocks/>
          </p:cNvGraphicFramePr>
          <p:nvPr>
            <p:extLst>
              <p:ext uri="{D42A27DB-BD31-4B8C-83A1-F6EECF244321}">
                <p14:modId xmlns:p14="http://schemas.microsoft.com/office/powerpoint/2010/main" val="1251645124"/>
              </p:ext>
            </p:extLst>
          </p:nvPr>
        </p:nvGraphicFramePr>
        <p:xfrm>
          <a:off x="887140" y="1466193"/>
          <a:ext cx="10928342" cy="53197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4003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6568" y="3988700"/>
            <a:ext cx="10363200" cy="1328057"/>
          </a:xfrm>
        </p:spPr>
        <p:txBody>
          <a:bodyPr/>
          <a:lstStyle/>
          <a:p>
            <a:br>
              <a:rPr lang="en-US" altLang="zh-TW" b="1" dirty="0">
                <a:solidFill>
                  <a:schemeClr val="accent2">
                    <a:lumMod val="75000"/>
                  </a:schemeClr>
                </a:solidFill>
              </a:rPr>
            </a:br>
            <a:br>
              <a:rPr lang="en-US" altLang="zh-TW" b="1" dirty="0">
                <a:solidFill>
                  <a:schemeClr val="accent2">
                    <a:lumMod val="75000"/>
                  </a:schemeClr>
                </a:solidFill>
              </a:rPr>
            </a:br>
            <a:endParaRPr lang="en-US" b="1" dirty="0">
              <a:solidFill>
                <a:schemeClr val="accent1">
                  <a:lumMod val="75000"/>
                </a:schemeClr>
              </a:solidFill>
              <a:effectLst>
                <a:outerShdw blurRad="50800" dist="38100" dir="2700000" algn="tl" rotWithShape="0">
                  <a:prstClr val="black">
                    <a:alpha val="40000"/>
                  </a:prstClr>
                </a:outerShdw>
              </a:effectLst>
            </a:endParaRPr>
          </a:p>
        </p:txBody>
      </p:sp>
      <p:sp>
        <p:nvSpPr>
          <p:cNvPr id="8" name="矩形 7">
            <a:extLst>
              <a:ext uri="{FF2B5EF4-FFF2-40B4-BE49-F238E27FC236}">
                <a16:creationId xmlns:a16="http://schemas.microsoft.com/office/drawing/2014/main" id="{AB5BF09B-8914-CB44-A17F-28AF244054DE}"/>
              </a:ext>
            </a:extLst>
          </p:cNvPr>
          <p:cNvSpPr/>
          <p:nvPr/>
        </p:nvSpPr>
        <p:spPr>
          <a:xfrm>
            <a:off x="0" y="2338346"/>
            <a:ext cx="12191999" cy="2723823"/>
          </a:xfrm>
          <a:prstGeom prst="rect">
            <a:avLst/>
          </a:prstGeom>
          <a:solidFill>
            <a:schemeClr val="bg1">
              <a:lumMod val="95000"/>
              <a:alpha val="63000"/>
            </a:schemeClr>
          </a:solidFill>
        </p:spPr>
        <p:txBody>
          <a:bodyPr wrap="square">
            <a:spAutoFit/>
          </a:bodyPr>
          <a:lstStyle/>
          <a:p>
            <a:pPr algn="ctr">
              <a:lnSpc>
                <a:spcPct val="150000"/>
              </a:lnSpc>
            </a:pPr>
            <a:r>
              <a:rPr lang="zh-TW" altLang="en-US" sz="4800" b="1" dirty="0">
                <a:ln w="28575">
                  <a:solidFill>
                    <a:schemeClr val="accent5">
                      <a:lumMod val="75000"/>
                    </a:schemeClr>
                  </a:solidFill>
                </a:ln>
                <a:solidFill>
                  <a:schemeClr val="bg1"/>
                </a:solidFill>
                <a:effectLst>
                  <a:outerShdw blurRad="50800" dist="38100" dir="2700000" algn="tl" rotWithShape="0">
                    <a:prstClr val="black">
                      <a:alpha val="40000"/>
                    </a:prstClr>
                  </a:outerShdw>
                </a:effectLst>
                <a:latin typeface="+mj-ea"/>
                <a:ea typeface="+mj-ea"/>
              </a:rPr>
              <a:t>第二部分：</a:t>
            </a:r>
            <a:r>
              <a:rPr lang="zh-HK" altLang="en-US" sz="4800" b="1" dirty="0">
                <a:ln w="28575">
                  <a:solidFill>
                    <a:schemeClr val="accent5">
                      <a:lumMod val="75000"/>
                    </a:schemeClr>
                  </a:solidFill>
                </a:ln>
                <a:solidFill>
                  <a:schemeClr val="bg1"/>
                </a:solidFill>
                <a:effectLst>
                  <a:outerShdw blurRad="50800" dist="38100" dir="2700000" algn="tl" rotWithShape="0">
                    <a:prstClr val="black">
                      <a:alpha val="40000"/>
                    </a:prstClr>
                  </a:outerShdw>
                </a:effectLst>
                <a:latin typeface="+mj-ea"/>
                <a:ea typeface="+mj-ea"/>
              </a:rPr>
              <a:t>「幼小銜接」</a:t>
            </a:r>
            <a:endParaRPr lang="en-US" altLang="zh-HK" sz="4800" b="1" dirty="0">
              <a:ln w="28575">
                <a:solidFill>
                  <a:schemeClr val="accent5">
                    <a:lumMod val="75000"/>
                  </a:schemeClr>
                </a:solidFill>
              </a:ln>
              <a:solidFill>
                <a:schemeClr val="bg1"/>
              </a:solidFill>
              <a:effectLst>
                <a:outerShdw blurRad="50800" dist="38100" dir="2700000" algn="tl" rotWithShape="0">
                  <a:prstClr val="black">
                    <a:alpha val="40000"/>
                  </a:prstClr>
                </a:outerShdw>
              </a:effectLst>
              <a:latin typeface="+mj-ea"/>
              <a:ea typeface="+mj-ea"/>
            </a:endParaRPr>
          </a:p>
          <a:p>
            <a:pPr algn="ctr">
              <a:lnSpc>
                <a:spcPct val="150000"/>
              </a:lnSpc>
            </a:pPr>
            <a:r>
              <a:rPr lang="zh-TW" altLang="en-US" sz="6600" b="1" dirty="0">
                <a:solidFill>
                  <a:srgbClr val="002060"/>
                </a:solidFill>
                <a:effectLst>
                  <a:outerShdw blurRad="50800" dist="38100" dir="2700000" algn="tl" rotWithShape="0">
                    <a:prstClr val="black">
                      <a:alpha val="40000"/>
                    </a:prstClr>
                  </a:outerShdw>
                </a:effectLst>
                <a:latin typeface="+mj-ea"/>
                <a:ea typeface="+mj-ea"/>
              </a:rPr>
              <a:t>升小</a:t>
            </a:r>
            <a:r>
              <a:rPr lang="zh-HK" altLang="en-US" sz="6600" b="1" dirty="0">
                <a:solidFill>
                  <a:srgbClr val="C00000"/>
                </a:solidFill>
                <a:effectLst>
                  <a:outerShdw blurRad="50800" dist="38100" dir="2700000" algn="tl" rotWithShape="0">
                    <a:prstClr val="black">
                      <a:alpha val="40000"/>
                    </a:prstClr>
                  </a:outerShdw>
                </a:effectLst>
                <a:latin typeface="+mj-ea"/>
                <a:ea typeface="+mj-ea"/>
              </a:rPr>
              <a:t>預備</a:t>
            </a:r>
            <a:r>
              <a:rPr lang="zh-HK" altLang="en-US" sz="6600" b="1" dirty="0">
                <a:solidFill>
                  <a:schemeClr val="tx2">
                    <a:lumMod val="75000"/>
                  </a:schemeClr>
                </a:solidFill>
                <a:effectLst>
                  <a:outerShdw blurRad="50800" dist="38100" dir="2700000" algn="tl" rotWithShape="0">
                    <a:prstClr val="black">
                      <a:alpha val="40000"/>
                    </a:prstClr>
                  </a:outerShdw>
                </a:effectLst>
                <a:latin typeface="+mj-ea"/>
                <a:ea typeface="+mj-ea"/>
              </a:rPr>
              <a:t>與</a:t>
            </a:r>
            <a:r>
              <a:rPr lang="zh-HK" altLang="en-US" sz="6600" b="1" dirty="0">
                <a:solidFill>
                  <a:srgbClr val="C00000"/>
                </a:solidFill>
                <a:effectLst>
                  <a:outerShdw blurRad="50800" dist="38100" dir="2700000" algn="tl" rotWithShape="0">
                    <a:prstClr val="black">
                      <a:alpha val="40000"/>
                    </a:prstClr>
                  </a:outerShdw>
                </a:effectLst>
                <a:latin typeface="+mj-ea"/>
                <a:ea typeface="+mj-ea"/>
              </a:rPr>
              <a:t>焦慮</a:t>
            </a:r>
            <a:r>
              <a:rPr lang="zh-HK" altLang="en-US" sz="6600" b="1" dirty="0">
                <a:solidFill>
                  <a:schemeClr val="tx2">
                    <a:lumMod val="75000"/>
                  </a:schemeClr>
                </a:solidFill>
                <a:effectLst>
                  <a:outerShdw blurRad="50800" dist="38100" dir="2700000" algn="tl" rotWithShape="0">
                    <a:prstClr val="black">
                      <a:alpha val="40000"/>
                    </a:prstClr>
                  </a:outerShdw>
                </a:effectLst>
                <a:latin typeface="+mj-ea"/>
                <a:ea typeface="+mj-ea"/>
              </a:rPr>
              <a:t>情況 </a:t>
            </a:r>
            <a:endParaRPr lang="en-US" altLang="zh-HK" sz="6600" b="1" dirty="0">
              <a:solidFill>
                <a:schemeClr val="tx2">
                  <a:lumMod val="75000"/>
                </a:schemeClr>
              </a:solidFill>
              <a:effectLst>
                <a:outerShdw blurRad="50800" dist="38100" dir="2700000" algn="tl" rotWithShape="0">
                  <a:prstClr val="black">
                    <a:alpha val="40000"/>
                  </a:prstClr>
                </a:outerShdw>
              </a:effectLst>
              <a:latin typeface="+mj-ea"/>
              <a:ea typeface="+mj-ea"/>
            </a:endParaRPr>
          </a:p>
        </p:txBody>
      </p:sp>
    </p:spTree>
    <p:extLst>
      <p:ext uri="{BB962C8B-B14F-4D97-AF65-F5344CB8AC3E}">
        <p14:creationId xmlns:p14="http://schemas.microsoft.com/office/powerpoint/2010/main" val="156291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50" y="772148"/>
            <a:ext cx="4813190" cy="2580652"/>
          </a:xfrm>
          <a:noFill/>
        </p:spPr>
        <p:txBody>
          <a:bodyPr/>
          <a:lstStyle/>
          <a:p>
            <a:r>
              <a:rPr lang="zh-TW" altLang="en-US" sz="4400" b="1" spc="-300" dirty="0">
                <a:solidFill>
                  <a:srgbClr val="C00000"/>
                </a:solidFill>
                <a:latin typeface="+mj-ea"/>
              </a:rPr>
              <a:t>只有</a:t>
            </a:r>
            <a:r>
              <a:rPr lang="en-US" altLang="zh-TW" sz="4400" b="1" spc="-300" dirty="0">
                <a:solidFill>
                  <a:srgbClr val="C00000"/>
                </a:solidFill>
                <a:latin typeface="+mj-ea"/>
              </a:rPr>
              <a:t>2.5</a:t>
            </a:r>
            <a:r>
              <a:rPr lang="en-US" altLang="zh-HK" sz="4400" b="1" spc="-300" dirty="0">
                <a:solidFill>
                  <a:srgbClr val="C00000"/>
                </a:solidFill>
                <a:latin typeface="+mj-ea"/>
              </a:rPr>
              <a:t>%</a:t>
            </a:r>
            <a:r>
              <a:rPr lang="zh-TW" altLang="en-US" sz="4400" b="1" spc="-300" dirty="0">
                <a:solidFill>
                  <a:schemeClr val="tx2">
                    <a:lumMod val="50000"/>
                  </a:schemeClr>
                </a:solidFill>
                <a:latin typeface="+mj-ea"/>
              </a:rPr>
              <a:t>家長覺得子女對升小一預備程度</a:t>
            </a:r>
            <a:r>
              <a:rPr lang="zh-TW" altLang="en-US" sz="4400" b="1" spc="-300" dirty="0">
                <a:solidFill>
                  <a:srgbClr val="C00000"/>
                </a:solidFill>
                <a:latin typeface="+mj-ea"/>
              </a:rPr>
              <a:t>完全足夠</a:t>
            </a:r>
            <a:endParaRPr lang="en-US" altLang="zh-TW" sz="4400" b="1" spc="-300" dirty="0">
              <a:solidFill>
                <a:srgbClr val="C00000"/>
              </a:solidFill>
              <a:latin typeface="+mj-ea"/>
            </a:endParaRPr>
          </a:p>
        </p:txBody>
      </p:sp>
      <p:graphicFrame>
        <p:nvGraphicFramePr>
          <p:cNvPr id="4" name="圖表 3">
            <a:extLst>
              <a:ext uri="{FF2B5EF4-FFF2-40B4-BE49-F238E27FC236}">
                <a16:creationId xmlns:a16="http://schemas.microsoft.com/office/drawing/2014/main" id="{50E21358-1323-C741-955F-6EC48B1C9B94}"/>
              </a:ext>
            </a:extLst>
          </p:cNvPr>
          <p:cNvGraphicFramePr>
            <a:graphicFrameLocks/>
          </p:cNvGraphicFramePr>
          <p:nvPr>
            <p:extLst>
              <p:ext uri="{D42A27DB-BD31-4B8C-83A1-F6EECF244321}">
                <p14:modId xmlns:p14="http://schemas.microsoft.com/office/powerpoint/2010/main" val="2736978680"/>
              </p:ext>
            </p:extLst>
          </p:nvPr>
        </p:nvGraphicFramePr>
        <p:xfrm>
          <a:off x="3799840" y="609601"/>
          <a:ext cx="9872406" cy="6649746"/>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直線箭頭接點 4">
            <a:extLst>
              <a:ext uri="{FF2B5EF4-FFF2-40B4-BE49-F238E27FC236}">
                <a16:creationId xmlns:a16="http://schemas.microsoft.com/office/drawing/2014/main" id="{EF92EE0C-062D-5845-B19B-40AC00B7298E}"/>
              </a:ext>
            </a:extLst>
          </p:cNvPr>
          <p:cNvCxnSpPr>
            <a:cxnSpLocks/>
          </p:cNvCxnSpPr>
          <p:nvPr/>
        </p:nvCxnSpPr>
        <p:spPr>
          <a:xfrm>
            <a:off x="4511040" y="2865120"/>
            <a:ext cx="772160" cy="24384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911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A5CC51872569409FE565E990FE984A" ma:contentTypeVersion="13" ma:contentTypeDescription="Create a new document." ma:contentTypeScope="" ma:versionID="4e641ee854aaea035fa7be8aa4cc0f30">
  <xsd:schema xmlns:xsd="http://www.w3.org/2001/XMLSchema" xmlns:xs="http://www.w3.org/2001/XMLSchema" xmlns:p="http://schemas.microsoft.com/office/2006/metadata/properties" xmlns:ns3="f92060bf-cefb-4d9f-ace6-e6597e189a6f" xmlns:ns4="e29c7c16-51f2-4ac2-83be-038b7a76168a" targetNamespace="http://schemas.microsoft.com/office/2006/metadata/properties" ma:root="true" ma:fieldsID="3bd52e0667c486ea71546295ce388415" ns3:_="" ns4:_="">
    <xsd:import namespace="f92060bf-cefb-4d9f-ace6-e6597e189a6f"/>
    <xsd:import namespace="e29c7c16-51f2-4ac2-83be-038b7a7616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2060bf-cefb-4d9f-ace6-e6597e189a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9c7c16-51f2-4ac2-83be-038b7a76168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F58821-385D-4622-8326-3B2C6478E129}">
  <ds:schemaRefs>
    <ds:schemaRef ds:uri="http://schemas.microsoft.com/sharepoint/v3/contenttype/forms"/>
  </ds:schemaRefs>
</ds:datastoreItem>
</file>

<file path=customXml/itemProps2.xml><?xml version="1.0" encoding="utf-8"?>
<ds:datastoreItem xmlns:ds="http://schemas.openxmlformats.org/officeDocument/2006/customXml" ds:itemID="{E7FACE4C-B2A1-44AD-82CB-1A5B84EAA4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2060bf-cefb-4d9f-ace6-e6597e189a6f"/>
    <ds:schemaRef ds:uri="e29c7c16-51f2-4ac2-83be-038b7a761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AF2869-0EBA-4F65-A91E-67F4C89ECB17}">
  <ds:schemaRefs>
    <ds:schemaRef ds:uri="http://schemas.openxmlformats.org/package/2006/metadata/core-properties"/>
    <ds:schemaRef ds:uri="http://purl.org/dc/elements/1.1/"/>
    <ds:schemaRef ds:uri="http://schemas.microsoft.com/office/2006/documentManagement/types"/>
    <ds:schemaRef ds:uri="http://purl.org/dc/dcmitype/"/>
    <ds:schemaRef ds:uri="http://www.w3.org/XML/1998/namespace"/>
    <ds:schemaRef ds:uri="http://schemas.microsoft.com/office/infopath/2007/PartnerControls"/>
    <ds:schemaRef ds:uri="e29c7c16-51f2-4ac2-83be-038b7a76168a"/>
    <ds:schemaRef ds:uri="f92060bf-cefb-4d9f-ace6-e6597e189a6f"/>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{0DC0A080-B821-9246-8930-43663CF8FAA7}tf10001070</Template>
  <TotalTime>3294</TotalTime>
  <Words>590</Words>
  <Application>Microsoft Office PowerPoint</Application>
  <PresentationFormat>Widescreen</PresentationFormat>
  <Paragraphs>121</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黑体</vt:lpstr>
      <vt:lpstr>微軟正黑體</vt:lpstr>
      <vt:lpstr>新細明體</vt:lpstr>
      <vt:lpstr>Arial</vt:lpstr>
      <vt:lpstr>Calibri</vt:lpstr>
      <vt:lpstr>Century Gothic</vt:lpstr>
      <vt:lpstr>Courier New</vt:lpstr>
      <vt:lpstr>Palatino Linotype</vt:lpstr>
      <vt:lpstr>Wingdings</vt:lpstr>
      <vt:lpstr>1_Executive</vt:lpstr>
      <vt:lpstr>疫情下之幼小銜接 家長調查 </vt:lpstr>
      <vt:lpstr>調查基本資料</vt:lpstr>
      <vt:lpstr>受訪家長背景</vt:lpstr>
      <vt:lpstr>子女背景</vt:lpstr>
      <vt:lpstr>PowerPoint Presentation</vt:lpstr>
      <vt:lpstr>疫情下， 92.8% K3家長認為教養子女有壓力</vt:lpstr>
      <vt:lpstr>疫情下，家長認為教養子女的壓力主要源於 子女的學習進度及行為問題</vt:lpstr>
      <vt:lpstr>  </vt:lpstr>
      <vt:lpstr>只有2.5%家長覺得子女對升小一預備程度完全足夠</vt:lpstr>
      <vt:lpstr>53.5%子女 對升小一 感到不同程度的焦慮</vt:lpstr>
      <vt:lpstr>子女曾出現的不同焦慮症狀</vt:lpstr>
      <vt:lpstr>疫情下， 92.8% 家長為 幫助子女升小 感到不同程度的壓力</vt:lpstr>
      <vt:lpstr>PowerPoint Presentation</vt:lpstr>
      <vt:lpstr>59%家長為子女安排有助銜接小一的興趣班</vt:lpstr>
      <vt:lpstr>只有3.9%家長認為 助子女升小一的支援完全足夠</vt:lpstr>
      <vt:lpstr>98.7%家長希望 得到更多有關 子女升小一的支援</vt:lpstr>
      <vt:lpstr>家長認為有助子女升小一的適應的支援</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Yiu</dc:creator>
  <cp:lastModifiedBy>CHIU, Chung Yeung [ECE]</cp:lastModifiedBy>
  <cp:revision>247</cp:revision>
  <cp:lastPrinted>2021-07-11T12:36:22Z</cp:lastPrinted>
  <dcterms:created xsi:type="dcterms:W3CDTF">2020-02-23T04:00:18Z</dcterms:created>
  <dcterms:modified xsi:type="dcterms:W3CDTF">2021-08-24T01:23:24Z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0x01010079A5CC51872569409FE565E990FE984A</vt:lpwstr>
  </property>
</Properties>
</file>